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9311" r:id="rId4"/>
  </p:sldMasterIdLst>
  <p:notesMasterIdLst>
    <p:notesMasterId r:id="rId25"/>
  </p:notesMasterIdLst>
  <p:sldIdLst>
    <p:sldId id="441" r:id="rId5"/>
    <p:sldId id="456" r:id="rId6"/>
    <p:sldId id="442" r:id="rId7"/>
    <p:sldId id="470" r:id="rId8"/>
    <p:sldId id="443" r:id="rId9"/>
    <p:sldId id="444" r:id="rId10"/>
    <p:sldId id="469" r:id="rId11"/>
    <p:sldId id="467" r:id="rId12"/>
    <p:sldId id="462" r:id="rId13"/>
    <p:sldId id="466" r:id="rId14"/>
    <p:sldId id="468" r:id="rId15"/>
    <p:sldId id="452" r:id="rId16"/>
    <p:sldId id="454" r:id="rId17"/>
    <p:sldId id="445" r:id="rId18"/>
    <p:sldId id="446" r:id="rId19"/>
    <p:sldId id="447" r:id="rId20"/>
    <p:sldId id="448" r:id="rId21"/>
    <p:sldId id="449" r:id="rId22"/>
    <p:sldId id="450" r:id="rId23"/>
    <p:sldId id="451" r:id="rId24"/>
  </p:sldIdLst>
  <p:sldSz cx="9144000" cy="5143500" type="screen16x9"/>
  <p:notesSz cx="7010400" cy="9296400"/>
  <p:custDataLst>
    <p:tags r:id="rId26"/>
  </p:custDataLst>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5613" indent="1588" algn="l" rtl="0" fontAlgn="base">
      <a:spcBef>
        <a:spcPct val="0"/>
      </a:spcBef>
      <a:spcAft>
        <a:spcPct val="0"/>
      </a:spcAft>
      <a:defRPr kern="1200">
        <a:solidFill>
          <a:schemeClr val="tx1"/>
        </a:solidFill>
        <a:latin typeface="Arial" charset="0"/>
        <a:ea typeface="ＭＳ Ｐゴシック" charset="-128"/>
        <a:cs typeface="+mn-cs"/>
      </a:defRPr>
    </a:lvl2pPr>
    <a:lvl3pPr marL="911225" indent="3175" algn="l" rtl="0" fontAlgn="base">
      <a:spcBef>
        <a:spcPct val="0"/>
      </a:spcBef>
      <a:spcAft>
        <a:spcPct val="0"/>
      </a:spcAft>
      <a:defRPr kern="1200">
        <a:solidFill>
          <a:schemeClr val="tx1"/>
        </a:solidFill>
        <a:latin typeface="Arial" charset="0"/>
        <a:ea typeface="ＭＳ Ｐゴシック" charset="-128"/>
        <a:cs typeface="+mn-cs"/>
      </a:defRPr>
    </a:lvl3pPr>
    <a:lvl4pPr marL="1366838" indent="4763" algn="l" rtl="0" fontAlgn="base">
      <a:spcBef>
        <a:spcPct val="0"/>
      </a:spcBef>
      <a:spcAft>
        <a:spcPct val="0"/>
      </a:spcAft>
      <a:defRPr kern="1200">
        <a:solidFill>
          <a:schemeClr val="tx1"/>
        </a:solidFill>
        <a:latin typeface="Arial" charset="0"/>
        <a:ea typeface="ＭＳ Ｐゴシック" charset="-128"/>
        <a:cs typeface="+mn-cs"/>
      </a:defRPr>
    </a:lvl4pPr>
    <a:lvl5pPr marL="1822450" indent="635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22C67"/>
    <a:srgbClr val="4274B0"/>
    <a:srgbClr val="66FFFF"/>
    <a:srgbClr val="CCFFFF"/>
    <a:srgbClr val="0000FF"/>
    <a:srgbClr val="CC0000"/>
    <a:srgbClr val="FFFF00"/>
    <a:srgbClr val="CCFFCC"/>
    <a:srgbClr val="E5FE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74110" autoAdjust="0"/>
  </p:normalViewPr>
  <p:slideViewPr>
    <p:cSldViewPr>
      <p:cViewPr varScale="1">
        <p:scale>
          <a:sx n="106" d="100"/>
          <a:sy n="106" d="100"/>
        </p:scale>
        <p:origin x="1996" y="292"/>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888" cy="465138"/>
          </a:xfrm>
          <a:prstGeom prst="rect">
            <a:avLst/>
          </a:prstGeom>
        </p:spPr>
        <p:txBody>
          <a:bodyPr vert="horz" lIns="92099" tIns="46049" rIns="92099" bIns="46049" rtlCol="0"/>
          <a:lstStyle>
            <a:lvl1pPr algn="l">
              <a:defRPr sz="1200">
                <a:latin typeface="Arial" charset="0"/>
                <a:ea typeface="+mn-ea"/>
                <a:cs typeface="Arial" charset="0"/>
              </a:defRPr>
            </a:lvl1pPr>
          </a:lstStyle>
          <a:p>
            <a:pPr>
              <a:defRPr/>
            </a:pPr>
            <a:endParaRPr lang="en-US"/>
          </a:p>
        </p:txBody>
      </p:sp>
      <p:sp>
        <p:nvSpPr>
          <p:cNvPr id="3" name="Date Placeholder 2"/>
          <p:cNvSpPr>
            <a:spLocks noGrp="1"/>
          </p:cNvSpPr>
          <p:nvPr>
            <p:ph type="dt" idx="1"/>
          </p:nvPr>
        </p:nvSpPr>
        <p:spPr>
          <a:xfrm>
            <a:off x="3971925" y="0"/>
            <a:ext cx="3036888" cy="465138"/>
          </a:xfrm>
          <a:prstGeom prst="rect">
            <a:avLst/>
          </a:prstGeom>
        </p:spPr>
        <p:txBody>
          <a:bodyPr vert="horz" wrap="square" lIns="92099" tIns="46049" rIns="92099" bIns="46049" numCol="1" anchor="t" anchorCtr="0" compatLnSpc="1">
            <a:prstTxWarp prst="textNoShape">
              <a:avLst/>
            </a:prstTxWarp>
          </a:bodyPr>
          <a:lstStyle>
            <a:lvl1pPr algn="r">
              <a:defRPr sz="1200">
                <a:latin typeface="Arial" pitchFamily="34" charset="0"/>
                <a:ea typeface="ＭＳ Ｐゴシック" pitchFamily="34" charset="-128"/>
                <a:cs typeface="+mn-cs"/>
              </a:defRPr>
            </a:lvl1pPr>
          </a:lstStyle>
          <a:p>
            <a:pPr>
              <a:defRPr/>
            </a:pPr>
            <a:fld id="{934ACF68-271C-4564-A744-D5DBE95EBD25}" type="datetimeFigureOut">
              <a:rPr lang="en-US"/>
              <a:pPr>
                <a:defRPr/>
              </a:pPr>
              <a:t>2/11/2026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2099" tIns="46049" rIns="92099" bIns="46049"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2099" tIns="46049" rIns="92099" bIns="4604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6888" cy="465138"/>
          </a:xfrm>
          <a:prstGeom prst="rect">
            <a:avLst/>
          </a:prstGeom>
        </p:spPr>
        <p:txBody>
          <a:bodyPr vert="horz" lIns="92099" tIns="46049" rIns="92099" bIns="46049" rtlCol="0" anchor="b"/>
          <a:lstStyle>
            <a:lvl1pPr algn="l">
              <a:defRPr sz="1200">
                <a:latin typeface="Arial"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3971925" y="8829675"/>
            <a:ext cx="3036888" cy="465138"/>
          </a:xfrm>
          <a:prstGeom prst="rect">
            <a:avLst/>
          </a:prstGeom>
        </p:spPr>
        <p:txBody>
          <a:bodyPr vert="horz" wrap="square" lIns="92099" tIns="46049" rIns="92099" bIns="46049" numCol="1" anchor="b" anchorCtr="0" compatLnSpc="1">
            <a:prstTxWarp prst="textNoShape">
              <a:avLst/>
            </a:prstTxWarp>
          </a:bodyPr>
          <a:lstStyle>
            <a:lvl1pPr algn="r">
              <a:defRPr sz="1200">
                <a:latin typeface="Arial" pitchFamily="34" charset="0"/>
                <a:ea typeface="ＭＳ Ｐゴシック" pitchFamily="34" charset="-128"/>
                <a:cs typeface="+mn-cs"/>
              </a:defRPr>
            </a:lvl1pPr>
          </a:lstStyle>
          <a:p>
            <a:pPr>
              <a:defRPr/>
            </a:pPr>
            <a:fld id="{5C95F579-8D91-4C38-A0F6-655015F0B131}" type="slidenum">
              <a:rPr lang="en-US"/>
              <a:pPr>
                <a:defRPr/>
              </a:pPr>
              <a:t>‹#›</a:t>
            </a:fld>
            <a:endParaRPr lang="en-US"/>
          </a:p>
        </p:txBody>
      </p:sp>
    </p:spTree>
    <p:extLst>
      <p:ext uri="{BB962C8B-B14F-4D97-AF65-F5344CB8AC3E}">
        <p14:creationId xmlns:p14="http://schemas.microsoft.com/office/powerpoint/2010/main" val="20158274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5613"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1225"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66838"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245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78126" algn="l" defTabSz="911252" rtl="0" eaLnBrk="1" latinLnBrk="0" hangingPunct="1">
      <a:defRPr sz="1200" kern="1200">
        <a:solidFill>
          <a:schemeClr val="tx1"/>
        </a:solidFill>
        <a:latin typeface="+mn-lt"/>
        <a:ea typeface="+mn-ea"/>
        <a:cs typeface="+mn-cs"/>
      </a:defRPr>
    </a:lvl6pPr>
    <a:lvl7pPr marL="2733752" algn="l" defTabSz="911252" rtl="0" eaLnBrk="1" latinLnBrk="0" hangingPunct="1">
      <a:defRPr sz="1200" kern="1200">
        <a:solidFill>
          <a:schemeClr val="tx1"/>
        </a:solidFill>
        <a:latin typeface="+mn-lt"/>
        <a:ea typeface="+mn-ea"/>
        <a:cs typeface="+mn-cs"/>
      </a:defRPr>
    </a:lvl7pPr>
    <a:lvl8pPr marL="3189380" algn="l" defTabSz="911252" rtl="0" eaLnBrk="1" latinLnBrk="0" hangingPunct="1">
      <a:defRPr sz="1200" kern="1200">
        <a:solidFill>
          <a:schemeClr val="tx1"/>
        </a:solidFill>
        <a:latin typeface="+mn-lt"/>
        <a:ea typeface="+mn-ea"/>
        <a:cs typeface="+mn-cs"/>
      </a:defRPr>
    </a:lvl8pPr>
    <a:lvl9pPr marL="3645004" algn="l" defTabSz="911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Polls are used to gather insights from your audience (as opposed to “Challenge Questions” which “quiz” the audience’s learning).</a:t>
            </a:r>
          </a:p>
          <a:p>
            <a:endParaRPr lang="en-US" dirty="0"/>
          </a:p>
          <a:p>
            <a:r>
              <a:rPr lang="en-US" dirty="0"/>
              <a:t>Based on the information you include on a Poll slide, we will create an Adobe Connect Poll.  When you get to this slide, we will swap screens so that the audience sees the poll question instead of the slides.</a:t>
            </a:r>
          </a:p>
          <a:p>
            <a:endParaRPr lang="en-US" dirty="0"/>
          </a:p>
          <a:p>
            <a:r>
              <a:rPr lang="en-US" dirty="0"/>
              <a:t>Online attendees will be able to select one (or more) of the poll responses by clicking on the response.  The in-person attendees will NOT be able select a response.  So, you should read the question and choices and then ask “Raise your hand if you think it is A”, “Raise your hand if you think it is B”, etc.  While you do this, the online folks will be selecting their responses.</a:t>
            </a:r>
          </a:p>
          <a:p>
            <a:endParaRPr lang="en-US" dirty="0"/>
          </a:p>
          <a:p>
            <a:r>
              <a:rPr lang="en-US" dirty="0"/>
              <a:t>You will see the results from the online attendees and can incorporate them into your presentation: “Wow, I’m surprised so many people selected C – I will be sure to cover that topic in detail during my talk.”</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You close the Poll by saying “OK – let’s go back to my slides” to cue us to swap screens so that the audience sees your slides again.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If you want to include a Poll, please let us know ASAP and we will work with you to optimize your poll design and delivery.</a:t>
            </a:r>
          </a:p>
          <a:p>
            <a:endParaRPr lang="en-US" dirty="0"/>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4</a:t>
            </a:fld>
            <a:endParaRPr lang="en-US"/>
          </a:p>
        </p:txBody>
      </p:sp>
    </p:spTree>
    <p:extLst>
      <p:ext uri="{BB962C8B-B14F-4D97-AF65-F5344CB8AC3E}">
        <p14:creationId xmlns:p14="http://schemas.microsoft.com/office/powerpoint/2010/main" val="3808538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C95F579-8D91-4C38-A0F6-655015F0B131}" type="slidenum">
              <a:rPr lang="en-US" smtClean="0"/>
              <a:pPr>
                <a:defRPr/>
              </a:pPr>
              <a:t>18</a:t>
            </a:fld>
            <a:endParaRPr lang="en-US"/>
          </a:p>
        </p:txBody>
      </p:sp>
    </p:spTree>
    <p:extLst>
      <p:ext uri="{BB962C8B-B14F-4D97-AF65-F5344CB8AC3E}">
        <p14:creationId xmlns:p14="http://schemas.microsoft.com/office/powerpoint/2010/main" val="10344263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914650"/>
            <a:ext cx="6400800" cy="1314450"/>
          </a:xfrm>
        </p:spPr>
        <p:txBody>
          <a:bodyPr>
            <a:normAutofit/>
          </a:bodyPr>
          <a:lstStyle>
            <a:lvl1pPr marL="0" indent="0" algn="ctr">
              <a:spcAft>
                <a:spcPts val="0"/>
              </a:spcAft>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096000" y="441230"/>
            <a:ext cx="2545087" cy="530320"/>
          </a:xfrm>
          <a:prstGeom prst="rect">
            <a:avLst/>
          </a:prstGeom>
        </p:spPr>
      </p:pic>
      <p:sp>
        <p:nvSpPr>
          <p:cNvPr id="12" name="Title 1">
            <a:extLst>
              <a:ext uri="{FF2B5EF4-FFF2-40B4-BE49-F238E27FC236}">
                <a16:creationId xmlns:a16="http://schemas.microsoft.com/office/drawing/2014/main" id="{1FE7E7C3-AB3E-376A-AB01-4F7BD897CBCC}"/>
              </a:ext>
            </a:extLst>
          </p:cNvPr>
          <p:cNvSpPr>
            <a:spLocks noGrp="1"/>
          </p:cNvSpPr>
          <p:nvPr>
            <p:ph type="title" hasCustomPrompt="1"/>
          </p:nvPr>
        </p:nvSpPr>
        <p:spPr>
          <a:xfrm>
            <a:off x="609600" y="1657351"/>
            <a:ext cx="7924800" cy="1219199"/>
          </a:xfrm>
        </p:spPr>
        <p:txBody>
          <a:bodyPr/>
          <a:lstStyle>
            <a:lvl1pPr>
              <a:lnSpc>
                <a:spcPts val="3600"/>
              </a:lnSpc>
              <a:defRPr b="1"/>
            </a:lvl1pPr>
          </a:lstStyle>
          <a:p>
            <a:r>
              <a:rPr lang="en-US" dirty="0"/>
              <a:t>Click to edit Master </a:t>
            </a:r>
            <a:br>
              <a:rPr lang="en-US" dirty="0"/>
            </a:br>
            <a:r>
              <a:rPr lang="en-US" dirty="0"/>
              <a:t>title style</a:t>
            </a:r>
          </a:p>
        </p:txBody>
      </p:sp>
      <p:sp>
        <p:nvSpPr>
          <p:cNvPr id="2" name="Footer Placeholder 1">
            <a:extLst>
              <a:ext uri="{FF2B5EF4-FFF2-40B4-BE49-F238E27FC236}">
                <a16:creationId xmlns:a16="http://schemas.microsoft.com/office/drawing/2014/main" id="{D5D286DE-3B7A-FD35-FDA9-9CD6A3F7234F}"/>
              </a:ext>
            </a:extLst>
          </p:cNvPr>
          <p:cNvSpPr>
            <a:spLocks noGrp="1"/>
          </p:cNvSpPr>
          <p:nvPr>
            <p:ph type="ftr" sz="quarter" idx="10"/>
          </p:nvPr>
        </p:nvSpPr>
        <p:spPr>
          <a:xfrm>
            <a:off x="3124200" y="4767263"/>
            <a:ext cx="2895600" cy="273844"/>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26330D67-F905-99DB-1A9B-499A4A29B983}"/>
              </a:ext>
            </a:extLst>
          </p:cNvPr>
          <p:cNvSpPr>
            <a:spLocks noGrp="1"/>
          </p:cNvSpPr>
          <p:nvPr>
            <p:ph type="sldNum" sz="quarter" idx="11"/>
          </p:nvPr>
        </p:nvSpPr>
        <p:spPr/>
        <p:txBody>
          <a:bodyPr/>
          <a:lstStyle/>
          <a:p>
            <a:fld id="{646A7C7D-AED3-4AF5-B576-62BF3154F8B4}" type="slidenum">
              <a:rPr lang="en-US" smtClean="0"/>
              <a:t>‹#›</a:t>
            </a:fld>
            <a:endParaRPr lang="en-US"/>
          </a:p>
        </p:txBody>
      </p:sp>
    </p:spTree>
    <p:extLst>
      <p:ext uri="{BB962C8B-B14F-4D97-AF65-F5344CB8AC3E}">
        <p14:creationId xmlns:p14="http://schemas.microsoft.com/office/powerpoint/2010/main" val="1073698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3950"/>
            <a:ext cx="1905000" cy="347067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09600" y="1123950"/>
            <a:ext cx="5943600" cy="347067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a:extLst>
              <a:ext uri="{FF2B5EF4-FFF2-40B4-BE49-F238E27FC236}">
                <a16:creationId xmlns:a16="http://schemas.microsoft.com/office/drawing/2014/main" id="{9C3D691F-3B25-2199-F466-2547331209A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64996" y="285750"/>
            <a:ext cx="509073" cy="609599"/>
          </a:xfrm>
          <a:prstGeom prst="rect">
            <a:avLst/>
          </a:prstGeom>
        </p:spPr>
      </p:pic>
    </p:spTree>
    <p:extLst>
      <p:ext uri="{BB962C8B-B14F-4D97-AF65-F5344CB8AC3E}">
        <p14:creationId xmlns:p14="http://schemas.microsoft.com/office/powerpoint/2010/main" val="3104323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cSld name="1_Blank">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590800" y="1962150"/>
            <a:ext cx="4207727" cy="876765"/>
          </a:xfrm>
          <a:prstGeom prst="rect">
            <a:avLst/>
          </a:prstGeom>
        </p:spPr>
      </p:pic>
    </p:spTree>
    <p:extLst>
      <p:ext uri="{BB962C8B-B14F-4D97-AF65-F5344CB8AC3E}">
        <p14:creationId xmlns:p14="http://schemas.microsoft.com/office/powerpoint/2010/main" val="60914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3305175"/>
            <a:ext cx="7772400" cy="1284685"/>
          </a:xfrm>
        </p:spPr>
        <p:txBody>
          <a:bodyPr anchor="t"/>
          <a:lstStyle>
            <a:lvl1pPr algn="l">
              <a:defRPr sz="4000" b="1" cap="none"/>
            </a:lvl1pPr>
          </a:lstStyle>
          <a:p>
            <a:r>
              <a:rPr lang="en-US" dirty="0"/>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64996" y="285750"/>
            <a:ext cx="509073" cy="609599"/>
          </a:xfrm>
          <a:prstGeom prst="rect">
            <a:avLst/>
          </a:prstGeom>
        </p:spPr>
      </p:pic>
    </p:spTree>
    <p:extLst>
      <p:ext uri="{BB962C8B-B14F-4D97-AF65-F5344CB8AC3E}">
        <p14:creationId xmlns:p14="http://schemas.microsoft.com/office/powerpoint/2010/main" val="1249819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52549"/>
            <a:ext cx="7938380" cy="327660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8175763" y="4719250"/>
            <a:ext cx="372217" cy="276999"/>
          </a:xfrm>
          <a:prstGeom prst="rect">
            <a:avLst/>
          </a:prstGeom>
          <a:noFill/>
        </p:spPr>
        <p:txBody>
          <a:bodyPr wrap="none" rtlCol="0">
            <a:spAutoFit/>
          </a:bodyPr>
          <a:lstStyle/>
          <a:p>
            <a:pPr algn="r"/>
            <a:fld id="{42D067E6-6582-4AD4-8521-F7089C370E58}" type="slidenum">
              <a:rPr lang="en-US" sz="1200" smtClean="0">
                <a:solidFill>
                  <a:schemeClr val="bg2"/>
                </a:solidFill>
                <a:latin typeface="Helvetica"/>
                <a:cs typeface="Helvetica"/>
              </a:rPr>
              <a:t>‹#›</a:t>
            </a:fld>
            <a:endParaRPr lang="en-US" sz="1200" dirty="0">
              <a:solidFill>
                <a:schemeClr val="bg2"/>
              </a:solidFill>
              <a:latin typeface="Helvetica"/>
              <a:cs typeface="Helvetica"/>
            </a:endParaRPr>
          </a:p>
        </p:txBody>
      </p:sp>
      <p:pic>
        <p:nvPicPr>
          <p:cNvPr id="4" name="Picture 3">
            <a:extLst>
              <a:ext uri="{FF2B5EF4-FFF2-40B4-BE49-F238E27FC236}">
                <a16:creationId xmlns:a16="http://schemas.microsoft.com/office/drawing/2014/main" id="{B9997A3A-6520-605C-D64C-3EA8BC8CACE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64996" y="285750"/>
            <a:ext cx="509073" cy="609599"/>
          </a:xfrm>
          <a:prstGeom prst="rect">
            <a:avLst/>
          </a:prstGeom>
        </p:spPr>
      </p:pic>
      <p:sp>
        <p:nvSpPr>
          <p:cNvPr id="6" name="Title 1">
            <a:extLst>
              <a:ext uri="{FF2B5EF4-FFF2-40B4-BE49-F238E27FC236}">
                <a16:creationId xmlns:a16="http://schemas.microsoft.com/office/drawing/2014/main" id="{93D031C9-3117-6423-D495-96D53D9F6196}"/>
              </a:ext>
            </a:extLst>
          </p:cNvPr>
          <p:cNvSpPr>
            <a:spLocks noGrp="1"/>
          </p:cNvSpPr>
          <p:nvPr>
            <p:ph type="title" hasCustomPrompt="1"/>
          </p:nvPr>
        </p:nvSpPr>
        <p:spPr>
          <a:xfrm>
            <a:off x="1143000" y="133350"/>
            <a:ext cx="7010400" cy="1219199"/>
          </a:xfrm>
        </p:spPr>
        <p:txBody>
          <a:bodyPr/>
          <a:lstStyle>
            <a:lvl1pPr>
              <a:lnSpc>
                <a:spcPts val="3600"/>
              </a:lnSpc>
              <a:defRPr b="1"/>
            </a:lvl1pPr>
          </a:lstStyle>
          <a:p>
            <a:r>
              <a:rPr lang="en-US" dirty="0"/>
              <a:t>Click to edit Master </a:t>
            </a:r>
            <a:br>
              <a:rPr lang="en-US" dirty="0"/>
            </a:br>
            <a:r>
              <a:rPr lang="en-US" dirty="0"/>
              <a:t>title style</a:t>
            </a:r>
          </a:p>
        </p:txBody>
      </p:sp>
    </p:spTree>
    <p:extLst>
      <p:ext uri="{BB962C8B-B14F-4D97-AF65-F5344CB8AC3E}">
        <p14:creationId xmlns:p14="http://schemas.microsoft.com/office/powerpoint/2010/main" val="322954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123950"/>
            <a:ext cx="38862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123950"/>
            <a:ext cx="389978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CDDB20E1-F6A0-0E47-7BEB-67AB72723B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64996" y="285750"/>
            <a:ext cx="509073" cy="609599"/>
          </a:xfrm>
          <a:prstGeom prst="rect">
            <a:avLst/>
          </a:prstGeom>
        </p:spPr>
      </p:pic>
      <p:sp>
        <p:nvSpPr>
          <p:cNvPr id="7" name="Title 1">
            <a:extLst>
              <a:ext uri="{FF2B5EF4-FFF2-40B4-BE49-F238E27FC236}">
                <a16:creationId xmlns:a16="http://schemas.microsoft.com/office/drawing/2014/main" id="{8F77C005-CACB-0F8C-3EA8-31E47431B9C8}"/>
              </a:ext>
            </a:extLst>
          </p:cNvPr>
          <p:cNvSpPr>
            <a:spLocks noGrp="1"/>
          </p:cNvSpPr>
          <p:nvPr>
            <p:ph type="title" hasCustomPrompt="1"/>
          </p:nvPr>
        </p:nvSpPr>
        <p:spPr>
          <a:xfrm>
            <a:off x="1143000" y="205979"/>
            <a:ext cx="7010400" cy="800101"/>
          </a:xfrm>
        </p:spPr>
        <p:txBody>
          <a:bodyPr/>
          <a:lstStyle>
            <a:lvl1pPr>
              <a:lnSpc>
                <a:spcPts val="3600"/>
              </a:lnSpc>
              <a:defRPr b="1"/>
            </a:lvl1pPr>
          </a:lstStyle>
          <a:p>
            <a:r>
              <a:rPr lang="en-US" dirty="0"/>
              <a:t>Click to edit Master </a:t>
            </a:r>
            <a:br>
              <a:rPr lang="en-US" dirty="0"/>
            </a:br>
            <a:r>
              <a:rPr lang="en-US" dirty="0"/>
              <a:t>title style</a:t>
            </a:r>
          </a:p>
        </p:txBody>
      </p:sp>
    </p:spTree>
    <p:extLst>
      <p:ext uri="{BB962C8B-B14F-4D97-AF65-F5344CB8AC3E}">
        <p14:creationId xmlns:p14="http://schemas.microsoft.com/office/powerpoint/2010/main" val="2181172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276350"/>
            <a:ext cx="38877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1733550"/>
            <a:ext cx="3887788" cy="2819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7" y="1276350"/>
            <a:ext cx="38877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733550"/>
            <a:ext cx="3887788" cy="2819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35FF24BD-D6AA-381A-7782-D1C7A007D4C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64996" y="285750"/>
            <a:ext cx="509073" cy="609599"/>
          </a:xfrm>
          <a:prstGeom prst="rect">
            <a:avLst/>
          </a:prstGeom>
        </p:spPr>
      </p:pic>
      <p:sp>
        <p:nvSpPr>
          <p:cNvPr id="8" name="Title 1">
            <a:extLst>
              <a:ext uri="{FF2B5EF4-FFF2-40B4-BE49-F238E27FC236}">
                <a16:creationId xmlns:a16="http://schemas.microsoft.com/office/drawing/2014/main" id="{CE7D09F0-B794-B710-BB3B-2B2DDD34886C}"/>
              </a:ext>
            </a:extLst>
          </p:cNvPr>
          <p:cNvSpPr>
            <a:spLocks noGrp="1"/>
          </p:cNvSpPr>
          <p:nvPr>
            <p:ph type="title" hasCustomPrompt="1"/>
          </p:nvPr>
        </p:nvSpPr>
        <p:spPr>
          <a:xfrm>
            <a:off x="1143000" y="205979"/>
            <a:ext cx="7010400" cy="800101"/>
          </a:xfrm>
        </p:spPr>
        <p:txBody>
          <a:bodyPr/>
          <a:lstStyle>
            <a:lvl1pPr>
              <a:lnSpc>
                <a:spcPts val="3600"/>
              </a:lnSpc>
              <a:defRPr b="1"/>
            </a:lvl1pPr>
          </a:lstStyle>
          <a:p>
            <a:r>
              <a:rPr lang="en-US" dirty="0"/>
              <a:t>Click to edit Master </a:t>
            </a:r>
            <a:br>
              <a:rPr lang="en-US" dirty="0"/>
            </a:br>
            <a:r>
              <a:rPr lang="en-US" dirty="0"/>
              <a:t>title style</a:t>
            </a:r>
          </a:p>
        </p:txBody>
      </p:sp>
    </p:spTree>
    <p:extLst>
      <p:ext uri="{BB962C8B-B14F-4D97-AF65-F5344CB8AC3E}">
        <p14:creationId xmlns:p14="http://schemas.microsoft.com/office/powerpoint/2010/main" val="350450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9" name="TextBox 8"/>
          <p:cNvSpPr txBox="1"/>
          <p:nvPr userDrawn="1"/>
        </p:nvSpPr>
        <p:spPr>
          <a:xfrm>
            <a:off x="8547980" y="4807330"/>
            <a:ext cx="372217" cy="276999"/>
          </a:xfrm>
          <a:prstGeom prst="rect">
            <a:avLst/>
          </a:prstGeom>
          <a:noFill/>
        </p:spPr>
        <p:txBody>
          <a:bodyPr wrap="none" rtlCol="0">
            <a:spAutoFit/>
          </a:bodyPr>
          <a:lstStyle/>
          <a:p>
            <a:pPr algn="r"/>
            <a:fld id="{42D067E6-6582-4AD4-8521-F7089C370E58}" type="slidenum">
              <a:rPr lang="en-US" sz="1200" smtClean="0">
                <a:solidFill>
                  <a:schemeClr val="bg2"/>
                </a:solidFill>
                <a:latin typeface="Helvetica"/>
                <a:cs typeface="Helvetica"/>
              </a:rPr>
              <a:t>‹#›</a:t>
            </a:fld>
            <a:endParaRPr lang="en-US" sz="1200" dirty="0">
              <a:solidFill>
                <a:schemeClr val="bg2"/>
              </a:solidFill>
              <a:latin typeface="Helvetica"/>
              <a:cs typeface="Helvetica"/>
            </a:endParaRPr>
          </a:p>
        </p:txBody>
      </p:sp>
      <p:pic>
        <p:nvPicPr>
          <p:cNvPr id="3" name="Picture 2">
            <a:extLst>
              <a:ext uri="{FF2B5EF4-FFF2-40B4-BE49-F238E27FC236}">
                <a16:creationId xmlns:a16="http://schemas.microsoft.com/office/drawing/2014/main" id="{DA2B05C4-CD6E-ABE6-0BF0-8BADDEC2BC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64996" y="285750"/>
            <a:ext cx="509073" cy="609599"/>
          </a:xfrm>
          <a:prstGeom prst="rect">
            <a:avLst/>
          </a:prstGeom>
        </p:spPr>
      </p:pic>
      <p:sp>
        <p:nvSpPr>
          <p:cNvPr id="6" name="Title 1">
            <a:extLst>
              <a:ext uri="{FF2B5EF4-FFF2-40B4-BE49-F238E27FC236}">
                <a16:creationId xmlns:a16="http://schemas.microsoft.com/office/drawing/2014/main" id="{4E08C540-F3CF-DA67-24B1-C94B78468643}"/>
              </a:ext>
            </a:extLst>
          </p:cNvPr>
          <p:cNvSpPr>
            <a:spLocks noGrp="1"/>
          </p:cNvSpPr>
          <p:nvPr>
            <p:ph type="title" hasCustomPrompt="1"/>
          </p:nvPr>
        </p:nvSpPr>
        <p:spPr>
          <a:xfrm>
            <a:off x="1143000" y="205979"/>
            <a:ext cx="7010400" cy="800101"/>
          </a:xfrm>
        </p:spPr>
        <p:txBody>
          <a:bodyPr/>
          <a:lstStyle>
            <a:lvl1pPr>
              <a:lnSpc>
                <a:spcPts val="3600"/>
              </a:lnSpc>
              <a:defRPr b="1"/>
            </a:lvl1pPr>
          </a:lstStyle>
          <a:p>
            <a:r>
              <a:rPr lang="en-US" dirty="0"/>
              <a:t>Click to edit Master </a:t>
            </a:r>
            <a:br>
              <a:rPr lang="en-US" dirty="0"/>
            </a:br>
            <a:r>
              <a:rPr lang="en-US" dirty="0"/>
              <a:t>title style</a:t>
            </a:r>
          </a:p>
        </p:txBody>
      </p:sp>
    </p:spTree>
    <p:extLst>
      <p:ext uri="{BB962C8B-B14F-4D97-AF65-F5344CB8AC3E}">
        <p14:creationId xmlns:p14="http://schemas.microsoft.com/office/powerpoint/2010/main" val="1950559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123950"/>
            <a:ext cx="2855914" cy="566909"/>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123950"/>
            <a:ext cx="4959350" cy="33527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0" y="1657350"/>
            <a:ext cx="2855914" cy="28193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Box 10"/>
          <p:cNvSpPr txBox="1"/>
          <p:nvPr userDrawn="1"/>
        </p:nvSpPr>
        <p:spPr>
          <a:xfrm>
            <a:off x="8547980" y="4807330"/>
            <a:ext cx="372217" cy="276999"/>
          </a:xfrm>
          <a:prstGeom prst="rect">
            <a:avLst/>
          </a:prstGeom>
          <a:noFill/>
        </p:spPr>
        <p:txBody>
          <a:bodyPr wrap="none" rtlCol="0">
            <a:spAutoFit/>
          </a:bodyPr>
          <a:lstStyle/>
          <a:p>
            <a:pPr algn="r"/>
            <a:fld id="{42D067E6-6582-4AD4-8521-F7089C370E58}" type="slidenum">
              <a:rPr lang="en-US" sz="1200" smtClean="0">
                <a:solidFill>
                  <a:schemeClr val="bg2"/>
                </a:solidFill>
                <a:latin typeface="Helvetica"/>
                <a:cs typeface="Helvetica"/>
              </a:rPr>
              <a:t>‹#›</a:t>
            </a:fld>
            <a:endParaRPr lang="en-US" sz="1200" dirty="0">
              <a:solidFill>
                <a:schemeClr val="bg2"/>
              </a:solidFill>
              <a:latin typeface="Helvetica"/>
              <a:cs typeface="Helvetica"/>
            </a:endParaRPr>
          </a:p>
        </p:txBody>
      </p:sp>
      <p:pic>
        <p:nvPicPr>
          <p:cNvPr id="5" name="Picture 4">
            <a:extLst>
              <a:ext uri="{FF2B5EF4-FFF2-40B4-BE49-F238E27FC236}">
                <a16:creationId xmlns:a16="http://schemas.microsoft.com/office/drawing/2014/main" id="{5DACB2EA-C63A-9789-6140-CFBCBE563F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64996" y="285750"/>
            <a:ext cx="509073" cy="609599"/>
          </a:xfrm>
          <a:prstGeom prst="rect">
            <a:avLst/>
          </a:prstGeom>
        </p:spPr>
      </p:pic>
    </p:spTree>
    <p:extLst>
      <p:ext uri="{BB962C8B-B14F-4D97-AF65-F5344CB8AC3E}">
        <p14:creationId xmlns:p14="http://schemas.microsoft.com/office/powerpoint/2010/main" val="850138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Box 10"/>
          <p:cNvSpPr txBox="1"/>
          <p:nvPr userDrawn="1"/>
        </p:nvSpPr>
        <p:spPr>
          <a:xfrm>
            <a:off x="8547980" y="4807330"/>
            <a:ext cx="372217" cy="276999"/>
          </a:xfrm>
          <a:prstGeom prst="rect">
            <a:avLst/>
          </a:prstGeom>
          <a:noFill/>
        </p:spPr>
        <p:txBody>
          <a:bodyPr wrap="none" rtlCol="0">
            <a:spAutoFit/>
          </a:bodyPr>
          <a:lstStyle/>
          <a:p>
            <a:pPr algn="r"/>
            <a:fld id="{42D067E6-6582-4AD4-8521-F7089C370E58}" type="slidenum">
              <a:rPr lang="en-US" sz="1200" smtClean="0">
                <a:solidFill>
                  <a:schemeClr val="bg2"/>
                </a:solidFill>
                <a:latin typeface="Helvetica"/>
                <a:cs typeface="Helvetica"/>
              </a:rPr>
              <a:t>‹#›</a:t>
            </a:fld>
            <a:endParaRPr lang="en-US" sz="1200" dirty="0">
              <a:solidFill>
                <a:schemeClr val="bg2"/>
              </a:solidFill>
              <a:latin typeface="Helvetica"/>
              <a:cs typeface="Helvetica"/>
            </a:endParaRPr>
          </a:p>
        </p:txBody>
      </p:sp>
      <p:pic>
        <p:nvPicPr>
          <p:cNvPr id="5" name="Picture 4">
            <a:extLst>
              <a:ext uri="{FF2B5EF4-FFF2-40B4-BE49-F238E27FC236}">
                <a16:creationId xmlns:a16="http://schemas.microsoft.com/office/drawing/2014/main" id="{BA884613-0B4D-3801-DAC1-AFA243E07A8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64996" y="285750"/>
            <a:ext cx="509073" cy="609599"/>
          </a:xfrm>
          <a:prstGeom prst="rect">
            <a:avLst/>
          </a:prstGeom>
        </p:spPr>
      </p:pic>
    </p:spTree>
    <p:extLst>
      <p:ext uri="{BB962C8B-B14F-4D97-AF65-F5344CB8AC3E}">
        <p14:creationId xmlns:p14="http://schemas.microsoft.com/office/powerpoint/2010/main" val="4251043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609600" y="1123950"/>
            <a:ext cx="7924800" cy="342900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a:extLst>
              <a:ext uri="{FF2B5EF4-FFF2-40B4-BE49-F238E27FC236}">
                <a16:creationId xmlns:a16="http://schemas.microsoft.com/office/drawing/2014/main" id="{E50C10F4-1D7C-1FB0-42C1-77D90A233FD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64996" y="285750"/>
            <a:ext cx="509073" cy="609599"/>
          </a:xfrm>
          <a:prstGeom prst="rect">
            <a:avLst/>
          </a:prstGeom>
        </p:spPr>
      </p:pic>
      <p:sp>
        <p:nvSpPr>
          <p:cNvPr id="7" name="Title 1">
            <a:extLst>
              <a:ext uri="{FF2B5EF4-FFF2-40B4-BE49-F238E27FC236}">
                <a16:creationId xmlns:a16="http://schemas.microsoft.com/office/drawing/2014/main" id="{36F7787A-2A1A-6CBF-F79F-7852DCBD19CF}"/>
              </a:ext>
            </a:extLst>
          </p:cNvPr>
          <p:cNvSpPr>
            <a:spLocks noGrp="1"/>
          </p:cNvSpPr>
          <p:nvPr>
            <p:ph type="title" hasCustomPrompt="1"/>
          </p:nvPr>
        </p:nvSpPr>
        <p:spPr>
          <a:xfrm>
            <a:off x="1143000" y="205979"/>
            <a:ext cx="7010400" cy="800101"/>
          </a:xfrm>
        </p:spPr>
        <p:txBody>
          <a:bodyPr/>
          <a:lstStyle>
            <a:lvl1pPr>
              <a:lnSpc>
                <a:spcPts val="3600"/>
              </a:lnSpc>
              <a:defRPr b="1"/>
            </a:lvl1pPr>
          </a:lstStyle>
          <a:p>
            <a:r>
              <a:rPr lang="en-US" dirty="0"/>
              <a:t>Click to edit Master </a:t>
            </a:r>
            <a:br>
              <a:rPr lang="en-US" dirty="0"/>
            </a:br>
            <a:r>
              <a:rPr lang="en-US" dirty="0"/>
              <a:t>title style</a:t>
            </a:r>
          </a:p>
        </p:txBody>
      </p:sp>
    </p:spTree>
    <p:extLst>
      <p:ext uri="{BB962C8B-B14F-4D97-AF65-F5344CB8AC3E}">
        <p14:creationId xmlns:p14="http://schemas.microsoft.com/office/powerpoint/2010/main" val="638449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s://www.fda.gov/drugs/news-events-human-drugs/quality-and-regulatory-predictability-shaping-usp-standards-12112025"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0010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212058"/>
            <a:ext cx="7924800" cy="349329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2">
            <a:extLst>
              <a:ext uri="{FF2B5EF4-FFF2-40B4-BE49-F238E27FC236}">
                <a16:creationId xmlns:a16="http://schemas.microsoft.com/office/drawing/2014/main" id="{C3643481-C5A0-403D-9C97-35A771CE42AA}"/>
              </a:ext>
            </a:extLst>
          </p:cNvPr>
          <p:cNvSpPr txBox="1">
            <a:spLocks/>
          </p:cNvSpPr>
          <p:nvPr userDrawn="1"/>
        </p:nvSpPr>
        <p:spPr>
          <a:xfrm>
            <a:off x="609600" y="4788694"/>
            <a:ext cx="2895600" cy="273844"/>
          </a:xfrm>
          <a:prstGeom prst="rect">
            <a:avLst/>
          </a:prstGeom>
        </p:spPr>
        <p:txBody>
          <a:bodyPr/>
          <a:ls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5613" indent="1588" algn="l" rtl="0" fontAlgn="base">
              <a:spcBef>
                <a:spcPct val="0"/>
              </a:spcBef>
              <a:spcAft>
                <a:spcPct val="0"/>
              </a:spcAft>
              <a:defRPr kern="1200">
                <a:solidFill>
                  <a:schemeClr val="tx1"/>
                </a:solidFill>
                <a:latin typeface="Arial" charset="0"/>
                <a:ea typeface="ＭＳ Ｐゴシック" charset="-128"/>
                <a:cs typeface="+mn-cs"/>
              </a:defRPr>
            </a:lvl2pPr>
            <a:lvl3pPr marL="911225" indent="3175" algn="l" rtl="0" fontAlgn="base">
              <a:spcBef>
                <a:spcPct val="0"/>
              </a:spcBef>
              <a:spcAft>
                <a:spcPct val="0"/>
              </a:spcAft>
              <a:defRPr kern="1200">
                <a:solidFill>
                  <a:schemeClr val="tx1"/>
                </a:solidFill>
                <a:latin typeface="Arial" charset="0"/>
                <a:ea typeface="ＭＳ Ｐゴシック" charset="-128"/>
                <a:cs typeface="+mn-cs"/>
              </a:defRPr>
            </a:lvl3pPr>
            <a:lvl4pPr marL="1366838" indent="4763" algn="l" rtl="0" fontAlgn="base">
              <a:spcBef>
                <a:spcPct val="0"/>
              </a:spcBef>
              <a:spcAft>
                <a:spcPct val="0"/>
              </a:spcAft>
              <a:defRPr kern="1200">
                <a:solidFill>
                  <a:schemeClr val="tx1"/>
                </a:solidFill>
                <a:latin typeface="Arial" charset="0"/>
                <a:ea typeface="ＭＳ Ｐゴシック" charset="-128"/>
                <a:cs typeface="+mn-cs"/>
              </a:defRPr>
            </a:lvl4pPr>
            <a:lvl5pPr marL="1822450" indent="635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a:lstStyle>
          <a:p>
            <a:r>
              <a:rPr lang="en-US" sz="1100" b="0" baseline="0" dirty="0">
                <a:solidFill>
                  <a:schemeClr val="bg2"/>
                </a:solidFill>
                <a:latin typeface="Helvetica"/>
                <a:cs typeface="Helvetica"/>
                <a:hlinkClick r:id="rId13"/>
              </a:rPr>
              <a:t>www.fda.gov</a:t>
            </a:r>
            <a:endParaRPr lang="en-US" sz="1100" b="0" baseline="0" dirty="0">
              <a:solidFill>
                <a:schemeClr val="bg2"/>
              </a:solidFill>
              <a:latin typeface="Helvetica"/>
              <a:cs typeface="Helvetica"/>
            </a:endParaRPr>
          </a:p>
        </p:txBody>
      </p:sp>
      <p:sp>
        <p:nvSpPr>
          <p:cNvPr id="4" name="Slide Number Placeholder 3">
            <a:extLst>
              <a:ext uri="{FF2B5EF4-FFF2-40B4-BE49-F238E27FC236}">
                <a16:creationId xmlns:a16="http://schemas.microsoft.com/office/drawing/2014/main" id="{3C66BED6-BEFE-D2B2-A068-4FBEB259F6EF}"/>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82000"/>
                  </a:schemeClr>
                </a:solidFill>
              </a:defRPr>
            </a:lvl1pPr>
          </a:lstStyle>
          <a:p>
            <a:fld id="{646A7C7D-AED3-4AF5-B576-62BF3154F8B4}" type="slidenum">
              <a:rPr lang="en-US" smtClean="0"/>
              <a:t>‹#›</a:t>
            </a:fld>
            <a:endParaRPr lang="en-US" dirty="0"/>
          </a:p>
        </p:txBody>
      </p:sp>
      <p:sp>
        <p:nvSpPr>
          <p:cNvPr id="6" name="Footer Placeholder 5">
            <a:extLst>
              <a:ext uri="{FF2B5EF4-FFF2-40B4-BE49-F238E27FC236}">
                <a16:creationId xmlns:a16="http://schemas.microsoft.com/office/drawing/2014/main" id="{5496BEF0-904A-3461-0879-68E9E551F172}"/>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Tree>
    <p:extLst>
      <p:ext uri="{BB962C8B-B14F-4D97-AF65-F5344CB8AC3E}">
        <p14:creationId xmlns:p14="http://schemas.microsoft.com/office/powerpoint/2010/main" val="1105815762"/>
      </p:ext>
    </p:extLst>
  </p:cSld>
  <p:clrMap bg1="lt1" tx1="dk1" bg2="lt2" tx2="dk2" accent1="accent1" accent2="accent2" accent3="accent3" accent4="accent4" accent5="accent5" accent6="accent6" hlink="hlink" folHlink="folHlink"/>
  <p:sldLayoutIdLst>
    <p:sldLayoutId id="2147489312" r:id="rId1"/>
    <p:sldLayoutId id="2147489313" r:id="rId2"/>
    <p:sldLayoutId id="2147489314" r:id="rId3"/>
    <p:sldLayoutId id="2147489315" r:id="rId4"/>
    <p:sldLayoutId id="2147489316" r:id="rId5"/>
    <p:sldLayoutId id="2147489317" r:id="rId6"/>
    <p:sldLayoutId id="2147489318" r:id="rId7"/>
    <p:sldLayoutId id="2147489319" r:id="rId8"/>
    <p:sldLayoutId id="2147489320" r:id="rId9"/>
    <p:sldLayoutId id="2147489321" r:id="rId10"/>
    <p:sldLayoutId id="2147489322" r:id="rId11"/>
  </p:sldLayoutIdLst>
  <p:hf hdr="0" dt="0"/>
  <p:txStyles>
    <p:titleStyle>
      <a:lvl1pPr algn="ctr" defTabSz="457200" rtl="0" eaLnBrk="1" latinLnBrk="0" hangingPunct="1">
        <a:spcBef>
          <a:spcPct val="0"/>
        </a:spcBef>
        <a:buNone/>
        <a:defRPr sz="4000" b="0" i="0" u="none" kern="1200">
          <a:solidFill>
            <a:schemeClr val="tx1"/>
          </a:solidFill>
          <a:latin typeface="Merriweather" pitchFamily="50" charset="0"/>
          <a:ea typeface="+mj-ea"/>
          <a:cs typeface="+mj-cs"/>
        </a:defRPr>
      </a:lvl1pPr>
    </p:titleStyle>
    <p:bodyStyle>
      <a:lvl1pPr marL="342900" indent="-342900" algn="l" defTabSz="457200" rtl="0" eaLnBrk="1" latinLnBrk="0" hangingPunct="1">
        <a:spcBef>
          <a:spcPts val="0"/>
        </a:spcBef>
        <a:spcAft>
          <a:spcPts val="1200"/>
        </a:spcAft>
        <a:buFont typeface="Arial"/>
        <a:buChar char="•"/>
        <a:defRPr sz="3200" kern="1200">
          <a:solidFill>
            <a:schemeClr val="tx1"/>
          </a:solidFill>
          <a:latin typeface="Helvetica" panose="020B0604020202020204" pitchFamily="34" charset="0"/>
          <a:ea typeface="+mn-ea"/>
          <a:cs typeface="Helvetica" panose="020B0604020202020204" pitchFamily="34" charset="0"/>
        </a:defRPr>
      </a:lvl1pPr>
      <a:lvl2pPr marL="742950" indent="-285750" algn="l" defTabSz="457200" rtl="0" eaLnBrk="1" latinLnBrk="0" hangingPunct="1">
        <a:spcBef>
          <a:spcPts val="0"/>
        </a:spcBef>
        <a:spcAft>
          <a:spcPts val="1200"/>
        </a:spcAft>
        <a:buFont typeface="Arial"/>
        <a:buChar char="–"/>
        <a:defRPr sz="2800" b="0" i="0" u="none" kern="1200">
          <a:solidFill>
            <a:schemeClr val="tx1"/>
          </a:solidFill>
          <a:latin typeface="Helvetica" panose="020B0604020202020204" pitchFamily="34" charset="0"/>
          <a:ea typeface="+mn-ea"/>
          <a:cs typeface="Helvetica" panose="020B0604020202020204" pitchFamily="34" charset="0"/>
        </a:defRPr>
      </a:lvl2pPr>
      <a:lvl3pPr marL="1143000" indent="-228600" algn="l" defTabSz="457200" rtl="0" eaLnBrk="1" latinLnBrk="0" hangingPunct="1">
        <a:spcBef>
          <a:spcPts val="0"/>
        </a:spcBef>
        <a:spcAft>
          <a:spcPts val="1200"/>
        </a:spcAft>
        <a:buFont typeface="Arial"/>
        <a:buChar char="•"/>
        <a:defRPr sz="2400" kern="1200">
          <a:solidFill>
            <a:schemeClr val="tx1"/>
          </a:solidFill>
          <a:latin typeface="Helvetica" panose="020B0604020202020204" pitchFamily="34" charset="0"/>
          <a:ea typeface="+mn-ea"/>
          <a:cs typeface="Helvetica" panose="020B0604020202020204" pitchFamily="34" charset="0"/>
        </a:defRPr>
      </a:lvl3pPr>
      <a:lvl4pPr marL="1600200" indent="-228600" algn="l" defTabSz="457200" rtl="0" eaLnBrk="1" latinLnBrk="0" hangingPunct="1">
        <a:spcBef>
          <a:spcPts val="0"/>
        </a:spcBef>
        <a:spcAft>
          <a:spcPts val="1200"/>
        </a:spcAft>
        <a:buFont typeface="Arial"/>
        <a:buChar char="–"/>
        <a:defRPr sz="2000" kern="1200">
          <a:solidFill>
            <a:schemeClr val="tx1"/>
          </a:solidFill>
          <a:latin typeface="Helvetica" panose="020B0604020202020204" pitchFamily="34" charset="0"/>
          <a:ea typeface="+mn-ea"/>
          <a:cs typeface="Helvetica" panose="020B0604020202020204" pitchFamily="34" charset="0"/>
        </a:defRPr>
      </a:lvl4pPr>
      <a:lvl5pPr marL="2057400" indent="-228600" algn="l" defTabSz="457200" rtl="0" eaLnBrk="1" latinLnBrk="0" hangingPunct="1">
        <a:spcBef>
          <a:spcPts val="0"/>
        </a:spcBef>
        <a:spcAft>
          <a:spcPts val="1200"/>
        </a:spcAft>
        <a:buFont typeface="Arial"/>
        <a:buChar char="»"/>
        <a:defRPr sz="2000" kern="1200">
          <a:solidFill>
            <a:schemeClr val="tx1"/>
          </a:solidFill>
          <a:latin typeface="Helvetica" panose="020B0604020202020204" pitchFamily="34" charset="0"/>
          <a:ea typeface="+mn-ea"/>
          <a:cs typeface="Helvetica"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hyperlink" Target="https://ceportal.fda.gov/files/content/docs/Learning_Objectives_Guidance_Document_09_29_2017.pdf"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support.office.com/en-us/article/change-remove-or-turn-off-animation-effects-fb8a3ab0-f651-45e0-b5f0-b18ba2e7c711"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hyperlink" Target="http://toxnet.nlm.nih.gov/newtoxnet/lactmed.htm" TargetMode="External"/><Relationship Id="rId3" Type="http://schemas.openxmlformats.org/officeDocument/2006/relationships/hyperlink" Target="http://www.fda.gov/Drugs/DevelopmentApprovalProcess/DevelopmentResources/Labeling/ucm093307.htm" TargetMode="External"/><Relationship Id="rId7" Type="http://schemas.openxmlformats.org/officeDocument/2006/relationships/hyperlink" Target="https://www.fda.gov/ScienceResearch/SpecialTopics/WomensHealthResearch/ucm251314.htm" TargetMode="External"/><Relationship Id="rId2" Type="http://schemas.openxmlformats.org/officeDocument/2006/relationships/hyperlink" Target="http://www.fda.gov/downloads/drugs/guidancecomplianceregulatoryinformation/guidances/ucm425398.pdf" TargetMode="External"/><Relationship Id="rId1" Type="http://schemas.openxmlformats.org/officeDocument/2006/relationships/slideLayout" Target="../slideLayouts/slideLayout3.xml"/><Relationship Id="rId6" Type="http://schemas.openxmlformats.org/officeDocument/2006/relationships/hyperlink" Target="http://www.accessdata.fda.gov/scripts/cder/drugsatfda/index.cfm" TargetMode="External"/><Relationship Id="rId5" Type="http://schemas.openxmlformats.org/officeDocument/2006/relationships/hyperlink" Target="https://www.fda.gov/scienceresearch/bioinformaticstools/" TargetMode="External"/><Relationship Id="rId4" Type="http://schemas.openxmlformats.org/officeDocument/2006/relationships/hyperlink" Target="https://www.fda.gov/drugs/laws-acts-and-rules/prescription-drug-labeling-resourc"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 y="1276350"/>
            <a:ext cx="8763000" cy="1102519"/>
          </a:xfrm>
        </p:spPr>
        <p:txBody>
          <a:bodyPr>
            <a:noAutofit/>
          </a:bodyPr>
          <a:lstStyle/>
          <a:p>
            <a:pPr>
              <a:lnSpc>
                <a:spcPct val="100000"/>
              </a:lnSpc>
              <a:spcBef>
                <a:spcPts val="50"/>
              </a:spcBef>
              <a:spcAft>
                <a:spcPts val="50"/>
              </a:spcAft>
            </a:pPr>
            <a:r>
              <a:rPr lang="en-US" dirty="0"/>
              <a:t>A Short, Intriguing </a:t>
            </a:r>
            <a:br>
              <a:rPr lang="en-US" dirty="0"/>
            </a:br>
            <a:r>
              <a:rPr lang="en-US" dirty="0"/>
              <a:t>Presentation Title</a:t>
            </a:r>
          </a:p>
        </p:txBody>
      </p:sp>
      <p:sp>
        <p:nvSpPr>
          <p:cNvPr id="4" name="Subtitle 3"/>
          <p:cNvSpPr>
            <a:spLocks noGrp="1"/>
          </p:cNvSpPr>
          <p:nvPr>
            <p:ph type="subTitle" idx="1"/>
          </p:nvPr>
        </p:nvSpPr>
        <p:spPr>
          <a:xfrm>
            <a:off x="1371600" y="2876550"/>
            <a:ext cx="6400800" cy="1752600"/>
          </a:xfrm>
        </p:spPr>
        <p:txBody>
          <a:bodyPr>
            <a:normAutofit fontScale="92500" lnSpcReduction="10000"/>
          </a:bodyPr>
          <a:lstStyle/>
          <a:p>
            <a:r>
              <a:rPr lang="en-US" sz="2800" b="1" dirty="0" err="1"/>
              <a:t>Bosepheous</a:t>
            </a:r>
            <a:r>
              <a:rPr lang="en-US" sz="2800" b="1" dirty="0"/>
              <a:t> G. Pandemonium</a:t>
            </a:r>
          </a:p>
          <a:p>
            <a:r>
              <a:rPr lang="en-US" dirty="0"/>
              <a:t>Captain, US Public Health Service</a:t>
            </a:r>
          </a:p>
          <a:p>
            <a:r>
              <a:rPr lang="en-US" dirty="0"/>
              <a:t>Best Division By Far, Office of Greatness</a:t>
            </a:r>
          </a:p>
          <a:p>
            <a:pPr>
              <a:spcAft>
                <a:spcPts val="1200"/>
              </a:spcAft>
            </a:pPr>
            <a:r>
              <a:rPr lang="en-US" dirty="0"/>
              <a:t>CDER | US FDA</a:t>
            </a:r>
          </a:p>
          <a:p>
            <a:r>
              <a:rPr lang="en-US" sz="1900" dirty="0"/>
              <a:t>[Name of the SBIA Event]  –  January 16, 2026</a:t>
            </a:r>
          </a:p>
        </p:txBody>
      </p:sp>
    </p:spTree>
    <p:extLst>
      <p:ext uri="{BB962C8B-B14F-4D97-AF65-F5344CB8AC3E}">
        <p14:creationId xmlns:p14="http://schemas.microsoft.com/office/powerpoint/2010/main" val="314677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 y="1504950"/>
            <a:ext cx="8763000" cy="1102519"/>
          </a:xfrm>
        </p:spPr>
        <p:txBody>
          <a:bodyPr>
            <a:normAutofit/>
          </a:bodyPr>
          <a:lstStyle/>
          <a:p>
            <a:r>
              <a:rPr lang="en-US" sz="5400" dirty="0"/>
              <a:t>Questions?</a:t>
            </a:r>
          </a:p>
        </p:txBody>
      </p:sp>
      <p:sp>
        <p:nvSpPr>
          <p:cNvPr id="4" name="Subtitle 3"/>
          <p:cNvSpPr>
            <a:spLocks noGrp="1"/>
          </p:cNvSpPr>
          <p:nvPr>
            <p:ph type="subTitle" idx="1"/>
          </p:nvPr>
        </p:nvSpPr>
        <p:spPr>
          <a:xfrm>
            <a:off x="190500" y="3181350"/>
            <a:ext cx="8763000" cy="1828800"/>
          </a:xfrm>
        </p:spPr>
        <p:txBody>
          <a:bodyPr>
            <a:normAutofit/>
          </a:bodyPr>
          <a:lstStyle/>
          <a:p>
            <a:r>
              <a:rPr lang="en-US" sz="1800" b="1" dirty="0" err="1"/>
              <a:t>Bosepheous</a:t>
            </a:r>
            <a:r>
              <a:rPr lang="en-US" sz="1800" b="1" dirty="0"/>
              <a:t> G. Pandemonium</a:t>
            </a:r>
          </a:p>
          <a:p>
            <a:r>
              <a:rPr lang="en-US" sz="1600" dirty="0"/>
              <a:t>Captain, US Public Health Service</a:t>
            </a:r>
          </a:p>
          <a:p>
            <a:r>
              <a:rPr lang="en-US" sz="1600" dirty="0"/>
              <a:t>Best Division By Far, Office of Greatness</a:t>
            </a:r>
          </a:p>
          <a:p>
            <a:pPr>
              <a:spcAft>
                <a:spcPts val="1200"/>
              </a:spcAft>
            </a:pPr>
            <a:r>
              <a:rPr lang="en-US" sz="1600" dirty="0"/>
              <a:t>CDER | US FDA</a:t>
            </a:r>
          </a:p>
          <a:p>
            <a:r>
              <a:rPr lang="en-US" sz="1800" dirty="0"/>
              <a:t>[Optional Link to Relevant Webpage, Email, Etc.]</a:t>
            </a:r>
          </a:p>
        </p:txBody>
      </p:sp>
    </p:spTree>
    <p:extLst>
      <p:ext uri="{BB962C8B-B14F-4D97-AF65-F5344CB8AC3E}">
        <p14:creationId xmlns:p14="http://schemas.microsoft.com/office/powerpoint/2010/main" val="1454446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E4D020-F24E-4DA9-B3DD-9C547C1242E6}"/>
              </a:ext>
            </a:extLst>
          </p:cNvPr>
          <p:cNvSpPr>
            <a:spLocks noGrp="1"/>
          </p:cNvSpPr>
          <p:nvPr>
            <p:ph type="title"/>
          </p:nvPr>
        </p:nvSpPr>
        <p:spPr>
          <a:xfrm>
            <a:off x="533400" y="285750"/>
            <a:ext cx="7924800" cy="761999"/>
          </a:xfrm>
        </p:spPr>
        <p:txBody>
          <a:bodyPr/>
          <a:lstStyle/>
          <a:p>
            <a:r>
              <a:rPr lang="en-US" dirty="0"/>
              <a:t>Closing Thought</a:t>
            </a:r>
          </a:p>
        </p:txBody>
      </p:sp>
      <p:sp>
        <p:nvSpPr>
          <p:cNvPr id="5" name="Content Placeholder 4">
            <a:extLst>
              <a:ext uri="{FF2B5EF4-FFF2-40B4-BE49-F238E27FC236}">
                <a16:creationId xmlns:a16="http://schemas.microsoft.com/office/drawing/2014/main" id="{9FC8C001-5E17-461B-9D5F-38A355C7198D}"/>
              </a:ext>
            </a:extLst>
          </p:cNvPr>
          <p:cNvSpPr>
            <a:spLocks noGrp="1"/>
          </p:cNvSpPr>
          <p:nvPr>
            <p:ph idx="1"/>
          </p:nvPr>
        </p:nvSpPr>
        <p:spPr>
          <a:xfrm>
            <a:off x="876300" y="971550"/>
            <a:ext cx="7391400" cy="3750314"/>
          </a:xfrm>
        </p:spPr>
        <p:txBody>
          <a:bodyPr anchor="ctr" anchorCtr="0">
            <a:normAutofit/>
          </a:bodyPr>
          <a:lstStyle/>
          <a:p>
            <a:pPr marL="0" indent="0" algn="ctr">
              <a:buNone/>
            </a:pPr>
            <a:r>
              <a:rPr lang="en-US" sz="3600" dirty="0"/>
              <a:t>To end on a </a:t>
            </a:r>
            <a:r>
              <a:rPr lang="en-US" sz="3600" b="1" i="1" dirty="0"/>
              <a:t>strong</a:t>
            </a:r>
            <a:r>
              <a:rPr lang="en-US" sz="3600" dirty="0"/>
              <a:t> note, leave them with a “call to action” statement that summarizes what they should do with what they just learned.</a:t>
            </a:r>
          </a:p>
        </p:txBody>
      </p:sp>
    </p:spTree>
    <p:extLst>
      <p:ext uri="{BB962C8B-B14F-4D97-AF65-F5344CB8AC3E}">
        <p14:creationId xmlns:p14="http://schemas.microsoft.com/office/powerpoint/2010/main" val="2840921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978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133351"/>
            <a:ext cx="7623301" cy="761999"/>
          </a:xfrm>
        </p:spPr>
        <p:txBody>
          <a:bodyPr>
            <a:normAutofit fontScale="90000"/>
          </a:bodyPr>
          <a:lstStyle/>
          <a:p>
            <a:r>
              <a:rPr lang="en-US" dirty="0"/>
              <a:t>About These Remaining Slides…</a:t>
            </a:r>
          </a:p>
        </p:txBody>
      </p:sp>
      <p:sp>
        <p:nvSpPr>
          <p:cNvPr id="3" name="Content Placeholder 2"/>
          <p:cNvSpPr>
            <a:spLocks noGrp="1"/>
          </p:cNvSpPr>
          <p:nvPr>
            <p:ph idx="1"/>
          </p:nvPr>
        </p:nvSpPr>
        <p:spPr/>
        <p:txBody>
          <a:bodyPr>
            <a:normAutofit/>
          </a:bodyPr>
          <a:lstStyle/>
          <a:p>
            <a:r>
              <a:rPr lang="en-US" dirty="0"/>
              <a:t>To make sure you do not lose any of the Layout Options for your slides, you should not delete the remaining slides</a:t>
            </a:r>
          </a:p>
          <a:p>
            <a:r>
              <a:rPr lang="en-US" dirty="0"/>
              <a:t>You can delete them if you are sure you will never want to add or change slides with different layouts</a:t>
            </a:r>
          </a:p>
        </p:txBody>
      </p:sp>
      <p:sp>
        <p:nvSpPr>
          <p:cNvPr id="5" name="Rectangle: Rounded Corners 4">
            <a:extLst>
              <a:ext uri="{FF2B5EF4-FFF2-40B4-BE49-F238E27FC236}">
                <a16:creationId xmlns:a16="http://schemas.microsoft.com/office/drawing/2014/main" id="{0BE7C4B6-7C47-4D41-8B3D-7FCF11E1B398}"/>
              </a:ext>
            </a:extLst>
          </p:cNvPr>
          <p:cNvSpPr/>
          <p:nvPr/>
        </p:nvSpPr>
        <p:spPr>
          <a:xfrm>
            <a:off x="1906649" y="895350"/>
            <a:ext cx="4724400" cy="45668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b="1" dirty="0">
                <a:solidFill>
                  <a:srgbClr val="002060"/>
                </a:solidFill>
              </a:rPr>
              <a:t>This is an info slide and should be removed when you use this template</a:t>
            </a:r>
          </a:p>
        </p:txBody>
      </p:sp>
    </p:spTree>
    <p:extLst>
      <p:ext uri="{BB962C8B-B14F-4D97-AF65-F5344CB8AC3E}">
        <p14:creationId xmlns:p14="http://schemas.microsoft.com/office/powerpoint/2010/main" val="2092572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33351"/>
            <a:ext cx="6934200" cy="762000"/>
          </a:xfrm>
        </p:spPr>
        <p:txBody>
          <a:bodyPr>
            <a:normAutofit/>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1154595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05979"/>
            <a:ext cx="7010400" cy="800101"/>
          </a:xfrm>
        </p:spPr>
        <p:txBody>
          <a:bodyPr/>
          <a:lstStyle/>
          <a:p>
            <a:endParaRPr lang="en-US"/>
          </a:p>
        </p:txBody>
      </p:sp>
      <p:sp>
        <p:nvSpPr>
          <p:cNvPr id="3" name="Text Placeholder 2"/>
          <p:cNvSpPr>
            <a:spLocks noGrp="1"/>
          </p:cNvSpPr>
          <p:nvPr>
            <p:ph type="body"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
        <p:nvSpPr>
          <p:cNvPr id="5" name="Text Placeholder 4"/>
          <p:cNvSpPr>
            <a:spLocks noGrp="1"/>
          </p:cNvSpPr>
          <p:nvPr>
            <p:ph type="body" sz="quarter" idx="3"/>
          </p:nvPr>
        </p:nvSpPr>
        <p:spPr/>
        <p:txBody>
          <a:bodyPr/>
          <a:lstStyle/>
          <a:p>
            <a:endParaRPr lang="en-US"/>
          </a:p>
        </p:txBody>
      </p:sp>
      <p:sp>
        <p:nvSpPr>
          <p:cNvPr id="6" name="Content Placeholder 5"/>
          <p:cNvSpPr>
            <a:spLocks noGrp="1"/>
          </p:cNvSpPr>
          <p:nvPr>
            <p:ph sz="quarter" idx="4"/>
          </p:nvPr>
        </p:nvSpPr>
        <p:spPr/>
        <p:txBody>
          <a:bodyPr/>
          <a:lstStyle/>
          <a:p>
            <a:endParaRPr lang="en-US"/>
          </a:p>
        </p:txBody>
      </p:sp>
    </p:spTree>
    <p:extLst>
      <p:ext uri="{BB962C8B-B14F-4D97-AF65-F5344CB8AC3E}">
        <p14:creationId xmlns:p14="http://schemas.microsoft.com/office/powerpoint/2010/main" val="2362086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351"/>
            <a:ext cx="7620000" cy="761999"/>
          </a:xfrm>
        </p:spPr>
        <p:txBody>
          <a:bodyPr/>
          <a:lstStyle/>
          <a:p>
            <a:endParaRPr lang="en-US"/>
          </a:p>
        </p:txBody>
      </p:sp>
    </p:spTree>
    <p:extLst>
      <p:ext uri="{BB962C8B-B14F-4D97-AF65-F5344CB8AC3E}">
        <p14:creationId xmlns:p14="http://schemas.microsoft.com/office/powerpoint/2010/main" val="1784727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3076458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Picture Placeholder 2"/>
          <p:cNvSpPr>
            <a:spLocks noGrp="1"/>
          </p:cNvSpPr>
          <p:nvPr>
            <p:ph type="pic" idx="1"/>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989278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00101"/>
          </a:xfrm>
        </p:spPr>
        <p:txBody>
          <a:bodyPr/>
          <a:lstStyle/>
          <a:p>
            <a:endParaRPr lang="en-US"/>
          </a:p>
        </p:txBody>
      </p:sp>
      <p:sp>
        <p:nvSpPr>
          <p:cNvPr id="3" name="Vertical Text Placeholder 2"/>
          <p:cNvSpPr>
            <a:spLocks noGrp="1"/>
          </p:cNvSpPr>
          <p:nvPr>
            <p:ph type="body" orient="vert" idx="1"/>
          </p:nvPr>
        </p:nvSpPr>
        <p:spPr/>
        <p:txBody>
          <a:bodyPr/>
          <a:lstStyle/>
          <a:p>
            <a:endParaRPr lang="en-US"/>
          </a:p>
        </p:txBody>
      </p:sp>
    </p:spTree>
    <p:extLst>
      <p:ext uri="{BB962C8B-B14F-4D97-AF65-F5344CB8AC3E}">
        <p14:creationId xmlns:p14="http://schemas.microsoft.com/office/powerpoint/2010/main" val="3050136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C3F1B-8665-4B5D-8D23-0EDEE4D63639}"/>
              </a:ext>
            </a:extLst>
          </p:cNvPr>
          <p:cNvSpPr>
            <a:spLocks noGrp="1"/>
          </p:cNvSpPr>
          <p:nvPr>
            <p:ph type="title"/>
          </p:nvPr>
        </p:nvSpPr>
        <p:spPr>
          <a:xfrm>
            <a:off x="457200" y="285750"/>
            <a:ext cx="7938380" cy="761999"/>
          </a:xfrm>
        </p:spPr>
        <p:txBody>
          <a:bodyPr>
            <a:noAutofit/>
          </a:bodyPr>
          <a:lstStyle/>
          <a:p>
            <a:r>
              <a:rPr lang="en-US" sz="3200" b="1" dirty="0"/>
              <a:t>Overview (or “Learning Objectives”)</a:t>
            </a:r>
          </a:p>
        </p:txBody>
      </p:sp>
      <p:sp>
        <p:nvSpPr>
          <p:cNvPr id="3" name="Content Placeholder 2">
            <a:extLst>
              <a:ext uri="{FF2B5EF4-FFF2-40B4-BE49-F238E27FC236}">
                <a16:creationId xmlns:a16="http://schemas.microsoft.com/office/drawing/2014/main" id="{A896AB82-0B71-46CC-8203-7C3BB85C0A2B}"/>
              </a:ext>
            </a:extLst>
          </p:cNvPr>
          <p:cNvSpPr>
            <a:spLocks noGrp="1"/>
          </p:cNvSpPr>
          <p:nvPr>
            <p:ph idx="1"/>
          </p:nvPr>
        </p:nvSpPr>
        <p:spPr/>
        <p:txBody>
          <a:bodyPr>
            <a:normAutofit fontScale="55000" lnSpcReduction="20000"/>
          </a:bodyPr>
          <a:lstStyle/>
          <a:p>
            <a:r>
              <a:rPr lang="en-US" dirty="0"/>
              <a:t>For CME events, you should use the “Learning Objectives title above. For non-CME events, use “Overview”</a:t>
            </a:r>
          </a:p>
          <a:p>
            <a:r>
              <a:rPr lang="en-US" dirty="0"/>
              <a:t>This slide prepares your audience to learn</a:t>
            </a:r>
          </a:p>
          <a:p>
            <a:r>
              <a:rPr lang="en-US" dirty="0"/>
              <a:t>It should still list a brief overview of the talk, but use learning objective statements (that start with a verb), such as:</a:t>
            </a:r>
          </a:p>
          <a:p>
            <a:pPr lvl="1"/>
            <a:r>
              <a:rPr lang="en-US" dirty="0"/>
              <a:t>“Describe the overall steps in the Drug Life Cycle from initial testing through the IND and NDA and into post-market”</a:t>
            </a:r>
          </a:p>
          <a:p>
            <a:pPr lvl="1"/>
            <a:r>
              <a:rPr lang="en-US" dirty="0"/>
              <a:t>“List the 10 most common errors made when submitting in eCTD format”</a:t>
            </a:r>
          </a:p>
          <a:p>
            <a:r>
              <a:rPr lang="en-US" dirty="0"/>
              <a:t>To learn more, see </a:t>
            </a:r>
            <a:r>
              <a:rPr lang="en-US" b="1" i="1" dirty="0">
                <a:hlinkClick r:id="rId2"/>
              </a:rPr>
              <a:t>CDER DLOD’s Learning Objective Guidance</a:t>
            </a:r>
            <a:endParaRPr lang="en-US" b="1" i="1" dirty="0"/>
          </a:p>
        </p:txBody>
      </p:sp>
    </p:spTree>
    <p:extLst>
      <p:ext uri="{BB962C8B-B14F-4D97-AF65-F5344CB8AC3E}">
        <p14:creationId xmlns:p14="http://schemas.microsoft.com/office/powerpoint/2010/main" val="1418947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tical Title 1"/>
          <p:cNvSpPr>
            <a:spLocks noGrp="1"/>
          </p:cNvSpPr>
          <p:nvPr>
            <p:ph type="title" orient="vert"/>
          </p:nvPr>
        </p:nvSpPr>
        <p:spPr/>
        <p:txBody>
          <a:bodyPr/>
          <a:lstStyle/>
          <a:p>
            <a:endParaRPr lang="en-US"/>
          </a:p>
        </p:txBody>
      </p:sp>
      <p:sp>
        <p:nvSpPr>
          <p:cNvPr id="3" name="Vertical Text Placeholder 2"/>
          <p:cNvSpPr>
            <a:spLocks noGrp="1"/>
          </p:cNvSpPr>
          <p:nvPr>
            <p:ph type="body" orient="vert" idx="1"/>
          </p:nvPr>
        </p:nvSpPr>
        <p:spPr/>
        <p:txBody>
          <a:bodyPr/>
          <a:lstStyle/>
          <a:p>
            <a:endParaRPr lang="en-US"/>
          </a:p>
        </p:txBody>
      </p:sp>
    </p:spTree>
    <p:extLst>
      <p:ext uri="{BB962C8B-B14F-4D97-AF65-F5344CB8AC3E}">
        <p14:creationId xmlns:p14="http://schemas.microsoft.com/office/powerpoint/2010/main" val="3808317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199" y="285751"/>
            <a:ext cx="7938380" cy="761999"/>
          </a:xfrm>
        </p:spPr>
        <p:txBody>
          <a:bodyPr/>
          <a:lstStyle/>
          <a:p>
            <a:r>
              <a:rPr lang="en-US" b="1" dirty="0"/>
              <a:t>Standard Content Slide</a:t>
            </a:r>
          </a:p>
        </p:txBody>
      </p:sp>
      <p:sp>
        <p:nvSpPr>
          <p:cNvPr id="4" name="Content Placeholder 3"/>
          <p:cNvSpPr>
            <a:spLocks noGrp="1"/>
          </p:cNvSpPr>
          <p:nvPr>
            <p:ph idx="1"/>
          </p:nvPr>
        </p:nvSpPr>
        <p:spPr/>
        <p:txBody>
          <a:bodyPr/>
          <a:lstStyle/>
          <a:p>
            <a:pPr>
              <a:spcAft>
                <a:spcPts val="1800"/>
              </a:spcAft>
            </a:pPr>
            <a:r>
              <a:rPr lang="en-US" dirty="0"/>
              <a:t>Try to have no more than four bullets</a:t>
            </a:r>
          </a:p>
          <a:p>
            <a:pPr>
              <a:spcAft>
                <a:spcPts val="1800"/>
              </a:spcAft>
            </a:pPr>
            <a:r>
              <a:rPr lang="en-US" dirty="0"/>
              <a:t>Try to have fewer than 8 words per bullet</a:t>
            </a:r>
          </a:p>
          <a:p>
            <a:pPr>
              <a:spcAft>
                <a:spcPts val="1800"/>
              </a:spcAft>
            </a:pPr>
            <a:r>
              <a:rPr lang="en-US" dirty="0"/>
              <a:t>Since you will be saying lots of words</a:t>
            </a:r>
          </a:p>
          <a:p>
            <a:pPr>
              <a:spcAft>
                <a:spcPts val="1800"/>
              </a:spcAft>
            </a:pPr>
            <a:r>
              <a:rPr lang="en-US" dirty="0"/>
              <a:t>Your slides do NOT need to be wordy</a:t>
            </a:r>
          </a:p>
        </p:txBody>
      </p:sp>
    </p:spTree>
    <p:extLst>
      <p:ext uri="{BB962C8B-B14F-4D97-AF65-F5344CB8AC3E}">
        <p14:creationId xmlns:p14="http://schemas.microsoft.com/office/powerpoint/2010/main" val="3978946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199" y="285751"/>
            <a:ext cx="7938380" cy="761999"/>
          </a:xfrm>
        </p:spPr>
        <p:txBody>
          <a:bodyPr/>
          <a:lstStyle/>
          <a:p>
            <a:r>
              <a:rPr lang="en-US" dirty="0"/>
              <a:t>Poll Question #1</a:t>
            </a:r>
          </a:p>
        </p:txBody>
      </p:sp>
      <p:sp>
        <p:nvSpPr>
          <p:cNvPr id="4" name="Content Placeholder 3"/>
          <p:cNvSpPr>
            <a:spLocks noGrp="1"/>
          </p:cNvSpPr>
          <p:nvPr>
            <p:ph idx="1"/>
          </p:nvPr>
        </p:nvSpPr>
        <p:spPr/>
        <p:txBody>
          <a:bodyPr>
            <a:normAutofit fontScale="70000" lnSpcReduction="20000"/>
          </a:bodyPr>
          <a:lstStyle/>
          <a:p>
            <a:pPr marL="0" indent="0">
              <a:spcAft>
                <a:spcPts val="1800"/>
              </a:spcAft>
              <a:buNone/>
            </a:pPr>
            <a:r>
              <a:rPr lang="en-US" b="1" dirty="0"/>
              <a:t>If you want to include an Adobe Connect Poll question in your presentation, what should you do?</a:t>
            </a:r>
          </a:p>
          <a:p>
            <a:pPr marL="514350" indent="-514350">
              <a:spcAft>
                <a:spcPts val="1800"/>
              </a:spcAft>
              <a:buFont typeface="+mj-lt"/>
              <a:buAutoNum type="alphaUcPeriod"/>
            </a:pPr>
            <a:r>
              <a:rPr lang="en-US" dirty="0"/>
              <a:t>Use this slide as the template</a:t>
            </a:r>
          </a:p>
          <a:p>
            <a:pPr marL="514350" indent="-514350">
              <a:spcAft>
                <a:spcPts val="1800"/>
              </a:spcAft>
              <a:buFont typeface="+mj-lt"/>
              <a:buAutoNum type="alphaUcPeriod"/>
            </a:pPr>
            <a:r>
              <a:rPr lang="en-US" dirty="0"/>
              <a:t>Read the directions in the “Notes” section for this slide</a:t>
            </a:r>
          </a:p>
          <a:p>
            <a:pPr marL="514350" indent="-514350">
              <a:spcAft>
                <a:spcPts val="1800"/>
              </a:spcAft>
              <a:buFont typeface="+mj-lt"/>
              <a:buAutoNum type="alphaUcPeriod"/>
            </a:pPr>
            <a:r>
              <a:rPr lang="en-US" dirty="0"/>
              <a:t>Insert the Poll question wherever it best fits in the flow of your presentation</a:t>
            </a:r>
          </a:p>
          <a:p>
            <a:pPr marL="514350" indent="-514350">
              <a:spcAft>
                <a:spcPts val="1800"/>
              </a:spcAft>
              <a:buFont typeface="+mj-lt"/>
              <a:buAutoNum type="alphaUcPeriod"/>
            </a:pPr>
            <a:r>
              <a:rPr lang="en-US" dirty="0"/>
              <a:t>All of the above</a:t>
            </a:r>
          </a:p>
        </p:txBody>
      </p:sp>
    </p:spTree>
    <p:extLst>
      <p:ext uri="{BB962C8B-B14F-4D97-AF65-F5344CB8AC3E}">
        <p14:creationId xmlns:p14="http://schemas.microsoft.com/office/powerpoint/2010/main" val="354070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85751"/>
            <a:ext cx="7938380" cy="761999"/>
          </a:xfrm>
        </p:spPr>
        <p:txBody>
          <a:bodyPr>
            <a:normAutofit/>
          </a:bodyPr>
          <a:lstStyle/>
          <a:p>
            <a:r>
              <a:rPr lang="en-US" dirty="0"/>
              <a:t>Bring in Bullets 1-by-1</a:t>
            </a:r>
          </a:p>
        </p:txBody>
      </p:sp>
      <p:sp>
        <p:nvSpPr>
          <p:cNvPr id="3" name="Content Placeholder 2"/>
          <p:cNvSpPr>
            <a:spLocks noGrp="1"/>
          </p:cNvSpPr>
          <p:nvPr>
            <p:ph idx="1"/>
          </p:nvPr>
        </p:nvSpPr>
        <p:spPr/>
        <p:txBody>
          <a:bodyPr>
            <a:normAutofit fontScale="77500" lnSpcReduction="20000"/>
          </a:bodyPr>
          <a:lstStyle/>
          <a:p>
            <a:r>
              <a:rPr lang="en-US" dirty="0"/>
              <a:t>Use fade “Animation” to display your bullets</a:t>
            </a:r>
          </a:p>
          <a:p>
            <a:r>
              <a:rPr lang="en-US" dirty="0"/>
              <a:t>One click at a time</a:t>
            </a:r>
          </a:p>
          <a:p>
            <a:r>
              <a:rPr lang="en-US" dirty="0"/>
              <a:t>To better focus on each bullet as you discuss it</a:t>
            </a:r>
          </a:p>
          <a:p>
            <a:r>
              <a:rPr lang="en-US" dirty="0"/>
              <a:t>View this slide in “Slideshow” mode to see it in action!</a:t>
            </a:r>
          </a:p>
          <a:p>
            <a:r>
              <a:rPr lang="en-US" dirty="0"/>
              <a:t>If having all the bullets come up at once is better for how you want to tell your story, you can </a:t>
            </a:r>
            <a:r>
              <a:rPr lang="en-US" dirty="0">
                <a:hlinkClick r:id="rId2"/>
              </a:rPr>
              <a:t>remove the bullet animation from the slide</a:t>
            </a:r>
            <a:endParaRPr lang="en-US" dirty="0"/>
          </a:p>
        </p:txBody>
      </p:sp>
    </p:spTree>
    <p:extLst>
      <p:ext uri="{BB962C8B-B14F-4D97-AF65-F5344CB8AC3E}">
        <p14:creationId xmlns:p14="http://schemas.microsoft.com/office/powerpoint/2010/main" val="3494640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Next Momentous Section</a:t>
            </a:r>
          </a:p>
        </p:txBody>
      </p:sp>
      <p:sp>
        <p:nvSpPr>
          <p:cNvPr id="3" name="Text Placeholder 2"/>
          <p:cNvSpPr>
            <a:spLocks noGrp="1"/>
          </p:cNvSpPr>
          <p:nvPr>
            <p:ph type="body" idx="1"/>
          </p:nvPr>
        </p:nvSpPr>
        <p:spPr/>
        <p:txBody>
          <a:bodyPr/>
          <a:lstStyle/>
          <a:p>
            <a:r>
              <a:rPr lang="en-US" dirty="0"/>
              <a:t>You might create sections for longer talks..</a:t>
            </a:r>
          </a:p>
        </p:txBody>
      </p:sp>
    </p:spTree>
    <p:extLst>
      <p:ext uri="{BB962C8B-B14F-4D97-AF65-F5344CB8AC3E}">
        <p14:creationId xmlns:p14="http://schemas.microsoft.com/office/powerpoint/2010/main" val="292297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85750"/>
            <a:ext cx="7848600" cy="761999"/>
          </a:xfrm>
        </p:spPr>
        <p:txBody>
          <a:bodyPr>
            <a:noAutofit/>
          </a:bodyPr>
          <a:lstStyle/>
          <a:p>
            <a:r>
              <a:rPr lang="en-US" sz="3200" dirty="0"/>
              <a:t>Yet Another Standard Content Slide</a:t>
            </a:r>
          </a:p>
        </p:txBody>
      </p:sp>
      <p:sp>
        <p:nvSpPr>
          <p:cNvPr id="4" name="Content Placeholder 3"/>
          <p:cNvSpPr>
            <a:spLocks noGrp="1"/>
          </p:cNvSpPr>
          <p:nvPr>
            <p:ph idx="1"/>
          </p:nvPr>
        </p:nvSpPr>
        <p:spPr/>
        <p:txBody>
          <a:bodyPr>
            <a:normAutofit fontScale="85000" lnSpcReduction="10000"/>
          </a:bodyPr>
          <a:lstStyle/>
          <a:p>
            <a:pPr>
              <a:spcAft>
                <a:spcPts val="1800"/>
              </a:spcAft>
            </a:pPr>
            <a:r>
              <a:rPr lang="en-US" dirty="0"/>
              <a:t>Try to have no more than four bullets</a:t>
            </a:r>
          </a:p>
          <a:p>
            <a:pPr>
              <a:spcAft>
                <a:spcPts val="1800"/>
              </a:spcAft>
            </a:pPr>
            <a:r>
              <a:rPr lang="en-US" dirty="0"/>
              <a:t>Try to have fewer than 8 words per bullet</a:t>
            </a:r>
          </a:p>
          <a:p>
            <a:pPr>
              <a:spcAft>
                <a:spcPts val="1800"/>
              </a:spcAft>
            </a:pPr>
            <a:r>
              <a:rPr lang="en-US" dirty="0"/>
              <a:t>We know that is </a:t>
            </a:r>
            <a:r>
              <a:rPr lang="en-US" i="1" dirty="0"/>
              <a:t>really</a:t>
            </a:r>
            <a:r>
              <a:rPr lang="en-US" dirty="0"/>
              <a:t> difficult for CDER talks</a:t>
            </a:r>
          </a:p>
          <a:p>
            <a:pPr>
              <a:spcAft>
                <a:spcPts val="1800"/>
              </a:spcAft>
            </a:pPr>
            <a:r>
              <a:rPr lang="en-US" dirty="0"/>
              <a:t>It is an ideal – like driving 55 MPH</a:t>
            </a:r>
          </a:p>
          <a:p>
            <a:pPr>
              <a:spcAft>
                <a:spcPts val="1800"/>
              </a:spcAft>
            </a:pPr>
            <a:r>
              <a:rPr lang="en-US" dirty="0"/>
              <a:t>Try to use the </a:t>
            </a:r>
            <a:r>
              <a:rPr lang="en-US" i="1" dirty="0"/>
              <a:t>minimum</a:t>
            </a:r>
            <a:r>
              <a:rPr lang="en-US" dirty="0"/>
              <a:t> number of words while still </a:t>
            </a:r>
            <a:r>
              <a:rPr lang="en-US" b="1" u="sng" dirty="0"/>
              <a:t>briefly</a:t>
            </a:r>
            <a:r>
              <a:rPr lang="en-US" dirty="0"/>
              <a:t> stating your idea</a:t>
            </a:r>
          </a:p>
        </p:txBody>
      </p:sp>
    </p:spTree>
    <p:extLst>
      <p:ext uri="{BB962C8B-B14F-4D97-AF65-F5344CB8AC3E}">
        <p14:creationId xmlns:p14="http://schemas.microsoft.com/office/powerpoint/2010/main" val="794372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63DD4-17A5-484E-ABD5-B0373DA4F962}"/>
              </a:ext>
            </a:extLst>
          </p:cNvPr>
          <p:cNvSpPr>
            <a:spLocks noGrp="1"/>
          </p:cNvSpPr>
          <p:nvPr>
            <p:ph type="title"/>
          </p:nvPr>
        </p:nvSpPr>
        <p:spPr>
          <a:xfrm>
            <a:off x="457199" y="285751"/>
            <a:ext cx="7938380" cy="761999"/>
          </a:xfrm>
        </p:spPr>
        <p:txBody>
          <a:bodyPr/>
          <a:lstStyle/>
          <a:p>
            <a:r>
              <a:rPr lang="en-US" dirty="0"/>
              <a:t>Resources</a:t>
            </a:r>
          </a:p>
        </p:txBody>
      </p:sp>
      <p:sp>
        <p:nvSpPr>
          <p:cNvPr id="3" name="Content Placeholder 2">
            <a:extLst>
              <a:ext uri="{FF2B5EF4-FFF2-40B4-BE49-F238E27FC236}">
                <a16:creationId xmlns:a16="http://schemas.microsoft.com/office/drawing/2014/main" id="{0FD82B64-7D11-4900-8577-45E881D54112}"/>
              </a:ext>
            </a:extLst>
          </p:cNvPr>
          <p:cNvSpPr>
            <a:spLocks noGrp="1"/>
          </p:cNvSpPr>
          <p:nvPr>
            <p:ph idx="1"/>
          </p:nvPr>
        </p:nvSpPr>
        <p:spPr>
          <a:xfrm>
            <a:off x="381000" y="1200151"/>
            <a:ext cx="8458200" cy="3429000"/>
          </a:xfrm>
        </p:spPr>
        <p:txBody>
          <a:bodyPr>
            <a:normAutofit fontScale="47500" lnSpcReduction="20000"/>
          </a:bodyPr>
          <a:lstStyle/>
          <a:p>
            <a:r>
              <a:rPr lang="en-US" dirty="0"/>
              <a:t>Optional: If you do want to include a list of resources, you should list the titles and directly hyperlink them such as:</a:t>
            </a:r>
          </a:p>
          <a:p>
            <a:r>
              <a:rPr lang="en-US" dirty="0">
                <a:cs typeface="Arial" panose="020B0604020202020204" pitchFamily="34" charset="0"/>
                <a:hlinkClick r:id="rId2"/>
              </a:rPr>
              <a:t>Draft Guidance for Industry: Pregnancy, Lactation, and Reproductive Potential: Labeling for Human Prescription Drug and Biological Products — Content and Format</a:t>
            </a:r>
            <a:endParaRPr lang="en-US" dirty="0">
              <a:cs typeface="Arial" panose="020B0604020202020204" pitchFamily="34" charset="0"/>
            </a:endParaRPr>
          </a:p>
          <a:p>
            <a:r>
              <a:rPr lang="en-US" dirty="0">
                <a:cs typeface="Arial" panose="020B0604020202020204" pitchFamily="34" charset="0"/>
                <a:hlinkClick r:id="rId3"/>
              </a:rPr>
              <a:t>Pregnancy and Lactation Labeling Final Rule</a:t>
            </a:r>
            <a:endParaRPr lang="en-US" dirty="0">
              <a:cs typeface="Arial" panose="020B0604020202020204" pitchFamily="34" charset="0"/>
            </a:endParaRPr>
          </a:p>
          <a:p>
            <a:r>
              <a:rPr lang="en-US" dirty="0">
                <a:cs typeface="Arial" panose="020B0604020202020204" pitchFamily="34" charset="0"/>
                <a:hlinkClick r:id="rId4"/>
              </a:rPr>
              <a:t>Prescription Drug Labeling Resources</a:t>
            </a:r>
            <a:endParaRPr lang="en-US" dirty="0">
              <a:cs typeface="Arial" panose="020B0604020202020204" pitchFamily="34" charset="0"/>
            </a:endParaRPr>
          </a:p>
          <a:p>
            <a:r>
              <a:rPr lang="en-US" dirty="0" err="1">
                <a:hlinkClick r:id="rId5"/>
              </a:rPr>
              <a:t>FDALabel</a:t>
            </a:r>
            <a:r>
              <a:rPr lang="en-US" dirty="0">
                <a:hlinkClick r:id="rId5"/>
              </a:rPr>
              <a:t>:  Full-Text Search of Drug Labeling</a:t>
            </a:r>
            <a:endParaRPr lang="en-US" dirty="0"/>
          </a:p>
          <a:p>
            <a:r>
              <a:rPr lang="en-US" dirty="0">
                <a:hlinkClick r:id="rId6"/>
              </a:rPr>
              <a:t>Drugs @FDA</a:t>
            </a:r>
            <a:endParaRPr lang="en-US" dirty="0"/>
          </a:p>
          <a:p>
            <a:r>
              <a:rPr lang="en-US" dirty="0">
                <a:hlinkClick r:id="rId7"/>
              </a:rPr>
              <a:t>FDA Office of Women’s Health Pregnancy Registry Website</a:t>
            </a:r>
            <a:endParaRPr lang="en-US" dirty="0"/>
          </a:p>
          <a:p>
            <a:r>
              <a:rPr lang="en-US" dirty="0" err="1">
                <a:hlinkClick r:id="rId8"/>
              </a:rPr>
              <a:t>LactMed</a:t>
            </a:r>
            <a:r>
              <a:rPr lang="en-US" dirty="0">
                <a:hlinkClick r:id="rId8"/>
              </a:rPr>
              <a:t> (National Library of Medicine)</a:t>
            </a:r>
            <a:endParaRPr lang="en-US" dirty="0"/>
          </a:p>
        </p:txBody>
      </p:sp>
    </p:spTree>
    <p:extLst>
      <p:ext uri="{BB962C8B-B14F-4D97-AF65-F5344CB8AC3E}">
        <p14:creationId xmlns:p14="http://schemas.microsoft.com/office/powerpoint/2010/main" val="3126743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51145-F2B7-42F5-87B8-AF26308866AC}"/>
              </a:ext>
            </a:extLst>
          </p:cNvPr>
          <p:cNvSpPr>
            <a:spLocks noGrp="1"/>
          </p:cNvSpPr>
          <p:nvPr>
            <p:ph type="title"/>
          </p:nvPr>
        </p:nvSpPr>
        <p:spPr>
          <a:xfrm>
            <a:off x="457199" y="285750"/>
            <a:ext cx="7924801" cy="609600"/>
          </a:xfrm>
        </p:spPr>
        <p:txBody>
          <a:bodyPr/>
          <a:lstStyle/>
          <a:p>
            <a:r>
              <a:rPr lang="en-US" dirty="0"/>
              <a:t>Summary</a:t>
            </a:r>
          </a:p>
        </p:txBody>
      </p:sp>
      <p:sp>
        <p:nvSpPr>
          <p:cNvPr id="3" name="Content Placeholder 2">
            <a:extLst>
              <a:ext uri="{FF2B5EF4-FFF2-40B4-BE49-F238E27FC236}">
                <a16:creationId xmlns:a16="http://schemas.microsoft.com/office/drawing/2014/main" id="{B8E1B229-3CE2-42D3-B00E-7C38D1424827}"/>
              </a:ext>
            </a:extLst>
          </p:cNvPr>
          <p:cNvSpPr>
            <a:spLocks noGrp="1"/>
          </p:cNvSpPr>
          <p:nvPr>
            <p:ph idx="1"/>
          </p:nvPr>
        </p:nvSpPr>
        <p:spPr/>
        <p:txBody>
          <a:bodyPr>
            <a:normAutofit fontScale="92500"/>
          </a:bodyPr>
          <a:lstStyle/>
          <a:p>
            <a:pPr>
              <a:spcAft>
                <a:spcPts val="1800"/>
              </a:spcAft>
            </a:pPr>
            <a:r>
              <a:rPr lang="en-US" dirty="0"/>
              <a:t>End with a brief summary of the main points</a:t>
            </a:r>
          </a:p>
          <a:p>
            <a:pPr>
              <a:spcAft>
                <a:spcPts val="1800"/>
              </a:spcAft>
            </a:pPr>
            <a:r>
              <a:rPr lang="en-US" dirty="0"/>
              <a:t>This way you “tell them what you told them”</a:t>
            </a:r>
          </a:p>
          <a:p>
            <a:pPr>
              <a:spcAft>
                <a:spcPts val="1800"/>
              </a:spcAft>
            </a:pPr>
            <a:r>
              <a:rPr lang="en-US" dirty="0"/>
              <a:t>It will reinforce learning</a:t>
            </a:r>
          </a:p>
          <a:p>
            <a:pPr>
              <a:spcAft>
                <a:spcPts val="1800"/>
              </a:spcAft>
            </a:pPr>
            <a:r>
              <a:rPr lang="en-US" dirty="0"/>
              <a:t>And it segues into the Q&amp;A</a:t>
            </a:r>
          </a:p>
        </p:txBody>
      </p:sp>
    </p:spTree>
    <p:extLst>
      <p:ext uri="{BB962C8B-B14F-4D97-AF65-F5344CB8AC3E}">
        <p14:creationId xmlns:p14="http://schemas.microsoft.com/office/powerpoint/2010/main" val="3922052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 - &amp;quot;A Short, Intriguing Presentation Title&amp;quot;&quot;/&gt;&lt;property id=&quot;20307&quot; value=&quot;441&quot;/&gt;&lt;/object&gt;&lt;object type=&quot;3&quot; unique_id=&quot;10004&quot;&gt;&lt;property id=&quot;20148&quot; value=&quot;5&quot;/&gt;&lt;property id=&quot;20300&quot; value=&quot;Slide 2 - &amp;quot;Standard Content Slide&amp;quot;&quot;/&gt;&lt;property id=&quot;20307&quot; value=&quot;442&quot;/&gt;&lt;/object&gt;&lt;object type=&quot;3&quot; unique_id=&quot;10005&quot;&gt;&lt;property id=&quot;20148&quot; value=&quot;5&quot;/&gt;&lt;property id=&quot;20300&quot; value=&quot;Slide 3 - &amp;quot;Bring in Bullets 1-by-1&amp;quot;&quot;/&gt;&lt;property id=&quot;20307&quot; value=&quot;443&quot;/&gt;&lt;/object&gt;&lt;object type=&quot;3&quot; unique_id=&quot;10006&quot;&gt;&lt;property id=&quot;20148&quot; value=&quot;5&quot;/&gt;&lt;property id=&quot;20300&quot; value=&quot;Slide 4 - &amp;quot;The Next Momentous Section&amp;quot;&quot;/&gt;&lt;property id=&quot;20307&quot; value=&quot;444&quot;/&gt;&lt;/object&gt;&lt;object type=&quot;3&quot; unique_id=&quot;10007&quot;&gt;&lt;property id=&quot;20148&quot; value=&quot;5&quot;/&gt;&lt;property id=&quot;20300&quot; value=&quot;Slide 8&quot;/&gt;&lt;property id=&quot;20307&quot; value=&quot;445&quot;/&gt;&lt;/object&gt;&lt;object type=&quot;3&quot; unique_id=&quot;10008&quot;&gt;&lt;property id=&quot;20148&quot; value=&quot;5&quot;/&gt;&lt;property id=&quot;20300&quot; value=&quot;Slide 9&quot;/&gt;&lt;property id=&quot;20307&quot; value=&quot;446&quot;/&gt;&lt;/object&gt;&lt;object type=&quot;3&quot; unique_id=&quot;10009&quot;&gt;&lt;property id=&quot;20148&quot; value=&quot;5&quot;/&gt;&lt;property id=&quot;20300&quot; value=&quot;Slide 10&quot;/&gt;&lt;property id=&quot;20307&quot; value=&quot;447&quot;/&gt;&lt;/object&gt;&lt;object type=&quot;3&quot; unique_id=&quot;10010&quot;&gt;&lt;property id=&quot;20148&quot; value=&quot;5&quot;/&gt;&lt;property id=&quot;20300&quot; value=&quot;Slide 11&quot;/&gt;&lt;property id=&quot;20307&quot; value=&quot;448&quot;/&gt;&lt;/object&gt;&lt;object type=&quot;3&quot; unique_id=&quot;10011&quot;&gt;&lt;property id=&quot;20148&quot; value=&quot;5&quot;/&gt;&lt;property id=&quot;20300&quot; value=&quot;Slide 12&quot;/&gt;&lt;property id=&quot;20307&quot; value=&quot;449&quot;/&gt;&lt;/object&gt;&lt;object type=&quot;3&quot; unique_id=&quot;10012&quot;&gt;&lt;property id=&quot;20148&quot; value=&quot;5&quot;/&gt;&lt;property id=&quot;20300&quot; value=&quot;Slide 13&quot;/&gt;&lt;property id=&quot;20307&quot; value=&quot;450&quot;/&gt;&lt;/object&gt;&lt;object type=&quot;3&quot; unique_id=&quot;10013&quot;&gt;&lt;property id=&quot;20148&quot; value=&quot;5&quot;/&gt;&lt;property id=&quot;20300&quot; value=&quot;Slide 14&quot;/&gt;&lt;property id=&quot;20307&quot; value=&quot;451&quot;/&gt;&lt;/object&gt;&lt;object type=&quot;3&quot; unique_id=&quot;10014&quot;&gt;&lt;property id=&quot;20148&quot; value=&quot;5&quot;/&gt;&lt;property id=&quot;20300&quot; value=&quot;Slide 6&quot;/&gt;&lt;property id=&quot;20307&quot; value=&quot;452&quot;/&gt;&lt;/object&gt;&lt;object type=&quot;3&quot; unique_id=&quot;10267&quot;&gt;&lt;property id=&quot;20148&quot; value=&quot;5&quot;/&gt;&lt;property id=&quot;20300&quot; value=&quot;Slide 5 - &amp;quot;About These Slides&amp;quot;&quot;/&gt;&lt;property id=&quot;20307&quot; value=&quot;453&quot;/&gt;&lt;/object&gt;&lt;object type=&quot;3&quot; unique_id=&quot;10268&quot;&gt;&lt;property id=&quot;20148&quot; value=&quot;5&quot;/&gt;&lt;property id=&quot;20300&quot; value=&quot;Slide 7 - &amp;quot;About These Remaining Slides…&amp;quot;&quot;/&gt;&lt;property id=&quot;20307&quot; value=&quot;454&quot;/&gt;&lt;/object&gt;&lt;/object&gt;&lt;object type=&quot;8&quot; unique_id=&quot;10028&quot;&gt;&lt;/object&gt;&lt;/object&gt;&lt;/database&gt;"/>
  <p:tag name="SECTOMILLISECCONVERTED" val="1"/>
</p:tagLst>
</file>

<file path=ppt/theme/theme1.xml><?xml version="1.0" encoding="utf-8"?>
<a:theme xmlns:a="http://schemas.openxmlformats.org/drawingml/2006/main" name="ppt1DB1.tmp">
  <a:themeElements>
    <a:clrScheme name="FDA Colors">
      <a:dk1>
        <a:srgbClr val="222C67"/>
      </a:dk1>
      <a:lt1>
        <a:srgbClr val="FFFFFF"/>
      </a:lt1>
      <a:dk2>
        <a:srgbClr val="2E2824"/>
      </a:dk2>
      <a:lt2>
        <a:srgbClr val="007CBA"/>
      </a:lt2>
      <a:accent1>
        <a:srgbClr val="E5B611"/>
      </a:accent1>
      <a:accent2>
        <a:srgbClr val="D60036"/>
      </a:accent2>
      <a:accent3>
        <a:srgbClr val="EF5E24"/>
      </a:accent3>
      <a:accent4>
        <a:srgbClr val="C7A97B"/>
      </a:accent4>
      <a:accent5>
        <a:srgbClr val="008659"/>
      </a:accent5>
      <a:accent6>
        <a:srgbClr val="8B0A03"/>
      </a:accent6>
      <a:hlink>
        <a:srgbClr val="449DAC"/>
      </a:hlink>
      <a:folHlink>
        <a:srgbClr val="7437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bab9ac9-1493-475a-ad37-fb2dfd399e98">
      <Terms xmlns="http://schemas.microsoft.com/office/infopath/2007/PartnerControls"/>
    </lcf76f155ced4ddcb4097134ff3c332f>
    <TaxCatchAll xmlns="20867c8d-1cc9-4acd-a073-94634f6a764f" xsi:nil="true"/>
    <ReviewComplete xmlns="4bab9ac9-1493-475a-ad37-fb2dfd399e98">false</ReviewComplet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AC72FE101F46C4495ECA3DAE0EE83F5" ma:contentTypeVersion="12" ma:contentTypeDescription="Create a new document." ma:contentTypeScope="" ma:versionID="fc6204db9b1812046560298beaa6cb4d">
  <xsd:schema xmlns:xsd="http://www.w3.org/2001/XMLSchema" xmlns:xs="http://www.w3.org/2001/XMLSchema" xmlns:p="http://schemas.microsoft.com/office/2006/metadata/properties" xmlns:ns2="4bab9ac9-1493-475a-ad37-fb2dfd399e98" xmlns:ns3="20867c8d-1cc9-4acd-a073-94634f6a764f" xmlns:ns4="b97a49f0-b9ad-49e9-a6e2-6f7812bcce84" targetNamespace="http://schemas.microsoft.com/office/2006/metadata/properties" ma:root="true" ma:fieldsID="221b65d48504b68eb202323521424b4d" ns2:_="" ns3:_="" ns4:_="">
    <xsd:import namespace="4bab9ac9-1493-475a-ad37-fb2dfd399e98"/>
    <xsd:import namespace="20867c8d-1cc9-4acd-a073-94634f6a764f"/>
    <xsd:import namespace="b97a49f0-b9ad-49e9-a6e2-6f7812bcce8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4:SharedWithUsers" minOccurs="0"/>
                <xsd:element ref="ns4:SharedWithDetails" minOccurs="0"/>
                <xsd:element ref="ns2:ReviewComplete"/>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ab9ac9-1493-475a-ad37-fb2dfd399e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9cf906e-e933-44a8-8421-1c91ada6f122" ma:termSetId="09814cd3-568e-fe90-9814-8d621ff8fb84" ma:anchorId="fba54fb3-c3e1-fe81-a776-ca4b69148c4d" ma:open="true" ma:isKeyword="false">
      <xsd:complexType>
        <xsd:sequence>
          <xsd:element ref="pc:Terms" minOccurs="0" maxOccurs="1"/>
        </xsd:sequence>
      </xsd:complexType>
    </xsd:element>
    <xsd:element name="ReviewComplete" ma:index="19" ma:displayName="Review Complete" ma:default="0" ma:description="Yes if  the document has been reviewed for accuracy and No if the document has not been reviewed for accuracy" ma:format="Dropdown" ma:internalName="ReviewComplet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0867c8d-1cc9-4acd-a073-94634f6a764f"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3ca430d4-47fc-4c85-ab36-16744a830a94}" ma:internalName="TaxCatchAll" ma:showField="CatchAllData" ma:web="b97a49f0-b9ad-49e9-a6e2-6f7812bcce8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97a49f0-b9ad-49e9-a6e2-6f7812bcce8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6C3283-6725-4EAF-82A3-001A749D5D8B}">
  <ds:schemaRefs>
    <ds:schemaRef ds:uri="http://schemas.microsoft.com/sharepoint/v3/contenttype/forms"/>
  </ds:schemaRefs>
</ds:datastoreItem>
</file>

<file path=customXml/itemProps2.xml><?xml version="1.0" encoding="utf-8"?>
<ds:datastoreItem xmlns:ds="http://schemas.openxmlformats.org/officeDocument/2006/customXml" ds:itemID="{271FCA3B-79D0-4718-856F-C1CE44DD8427}">
  <ds:schemaRefs>
    <ds:schemaRef ds:uri="20867c8d-1cc9-4acd-a073-94634f6a764f"/>
    <ds:schemaRef ds:uri="http://www.w3.org/XML/1998/namespace"/>
    <ds:schemaRef ds:uri="http://schemas.microsoft.com/office/infopath/2007/PartnerControls"/>
    <ds:schemaRef ds:uri="http://schemas.microsoft.com/office/2006/documentManagement/types"/>
    <ds:schemaRef ds:uri="b97a49f0-b9ad-49e9-a6e2-6f7812bcce84"/>
    <ds:schemaRef ds:uri="http://purl.org/dc/terms/"/>
    <ds:schemaRef ds:uri="http://purl.org/dc/elements/1.1/"/>
    <ds:schemaRef ds:uri="4bab9ac9-1493-475a-ad37-fb2dfd399e98"/>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6EF20751-07C3-435E-9CAB-A3A5D8E2FC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ab9ac9-1493-475a-ad37-fb2dfd399e98"/>
    <ds:schemaRef ds:uri="20867c8d-1cc9-4acd-a073-94634f6a764f"/>
    <ds:schemaRef ds:uri="b97a49f0-b9ad-49e9-a6e2-6f7812bcce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TC102455519[[fn=Winter]]</Template>
  <TotalTime>7637</TotalTime>
  <Words>881</Words>
  <Application>Microsoft Office PowerPoint</Application>
  <PresentationFormat>On-screen Show (16:9)</PresentationFormat>
  <Paragraphs>77</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Helvetica</vt:lpstr>
      <vt:lpstr>Merriweather</vt:lpstr>
      <vt:lpstr>ppt1DB1.tmp</vt:lpstr>
      <vt:lpstr>A Short, Intriguing  Presentation Title</vt:lpstr>
      <vt:lpstr>Overview (or “Learning Objectives”)</vt:lpstr>
      <vt:lpstr>Standard Content Slide</vt:lpstr>
      <vt:lpstr>Poll Question #1</vt:lpstr>
      <vt:lpstr>Bring in Bullets 1-by-1</vt:lpstr>
      <vt:lpstr>The Next Momentous Section</vt:lpstr>
      <vt:lpstr>Yet Another Standard Content Slide</vt:lpstr>
      <vt:lpstr>Resources</vt:lpstr>
      <vt:lpstr>Summary</vt:lpstr>
      <vt:lpstr>Questions?</vt:lpstr>
      <vt:lpstr>Closing Thought</vt:lpstr>
      <vt:lpstr>PowerPoint Presentation</vt:lpstr>
      <vt:lpstr>About These Remaining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FDA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NCTR</dc:creator>
  <cp:lastModifiedBy>Jeff Kelly</cp:lastModifiedBy>
  <cp:revision>452</cp:revision>
  <cp:lastPrinted>2013-06-18T15:33:48Z</cp:lastPrinted>
  <dcterms:created xsi:type="dcterms:W3CDTF">2012-09-06T19:53:40Z</dcterms:created>
  <dcterms:modified xsi:type="dcterms:W3CDTF">2026-02-11T22:44:39Z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0x0101001AC72FE101F46C4495ECA3DAE0EE83F5</vt:lpwstr>
  </property>
</Properties>
</file>